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61" r:id="rId1"/>
    <p:sldMasterId id="2147483705" r:id="rId2"/>
    <p:sldMasterId id="2147483648" r:id="rId3"/>
    <p:sldMasterId id="2147483717" r:id="rId4"/>
  </p:sldMasterIdLst>
  <p:notesMasterIdLst>
    <p:notesMasterId r:id="rId21"/>
  </p:notesMasterIdLst>
  <p:sldIdLst>
    <p:sldId id="295" r:id="rId5"/>
    <p:sldId id="296" r:id="rId6"/>
    <p:sldId id="2147479578" r:id="rId7"/>
    <p:sldId id="2147481263" r:id="rId8"/>
    <p:sldId id="2147481260" r:id="rId9"/>
    <p:sldId id="256" r:id="rId10"/>
    <p:sldId id="2147479547" r:id="rId11"/>
    <p:sldId id="2147481265" r:id="rId12"/>
    <p:sldId id="2147481271" r:id="rId13"/>
    <p:sldId id="2147481274" r:id="rId14"/>
    <p:sldId id="2147481272" r:id="rId15"/>
    <p:sldId id="2147481273" r:id="rId16"/>
    <p:sldId id="2147481270" r:id="rId17"/>
    <p:sldId id="2147481267" r:id="rId18"/>
    <p:sldId id="2147481268" r:id="rId19"/>
    <p:sldId id="2147481269" r:id="rId20"/>
  </p:sldIdLst>
  <p:sldSz cx="12192000" cy="6858000"/>
  <p:notesSz cx="6858000" cy="9144000"/>
  <p:embeddedFontLst>
    <p:embeddedFont>
      <p:font typeface="Aptos" panose="020B0004020202020204" pitchFamily="34" charset="0"/>
      <p:regular r:id="rId22"/>
      <p:bold r:id="rId23"/>
      <p:italic r:id="rId24"/>
      <p:boldItalic r:id="rId25"/>
    </p:embeddedFont>
    <p:embeddedFont>
      <p:font typeface="Aptos Display" panose="020B0004020202020204" pitchFamily="34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alibri Light" panose="020F0302020204030204" pitchFamily="34" charset="0"/>
      <p:regular r:id="rId34"/>
      <p:italic r:id="rId35"/>
    </p:embeddedFont>
    <p:embeddedFont>
      <p:font typeface="Consolas" panose="020B0609020204030204" pitchFamily="49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Open Sans SemiBold" panose="020B0706030804020204" pitchFamily="34" charset="0"/>
      <p:bold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Segoe UI Semibold" panose="020B0702040204020203" pitchFamily="34" charset="0"/>
      <p:bold r:id="rId50"/>
      <p:boldItalic r:id="rId51"/>
    </p:embeddedFont>
    <p:embeddedFont>
      <p:font typeface="Segoe UI Variable Display" pitchFamily="2" charset="0"/>
      <p:regular r:id="rId52"/>
      <p:bold r:id="rId53"/>
    </p:embeddedFont>
    <p:embeddedFont>
      <p:font typeface="Space Grotesk Medium" pitchFamily="2" charset="0"/>
      <p:regular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E81C401-EA56-4650-B00A-38B769328447}">
          <p14:sldIdLst>
            <p14:sldId id="295"/>
          </p14:sldIdLst>
        </p14:section>
        <p14:section name="Intro" id="{9EE1311D-85DB-42F8-AF67-FBFF4EDBC362}">
          <p14:sldIdLst>
            <p14:sldId id="296"/>
          </p14:sldIdLst>
        </p14:section>
        <p14:section name="Full Stack" id="{923CD1B7-4694-497E-BD7F-02AF1DFEDC61}">
          <p14:sldIdLst>
            <p14:sldId id="2147479578"/>
            <p14:sldId id="2147481263"/>
            <p14:sldId id="2147481260"/>
            <p14:sldId id="256"/>
            <p14:sldId id="2147479547"/>
            <p14:sldId id="2147481265"/>
          </p14:sldIdLst>
        </p14:section>
        <p14:section name=".NET MAUI" id="{C698CF17-BABC-4198-AD77-5D4321240079}">
          <p14:sldIdLst>
            <p14:sldId id="2147481271"/>
            <p14:sldId id="2147481274"/>
            <p14:sldId id="2147481272"/>
            <p14:sldId id="2147481273"/>
          </p14:sldIdLst>
        </p14:section>
        <p14:section name="Demos" id="{469670E9-E933-4D08-B46D-0AD143675FE5}">
          <p14:sldIdLst>
            <p14:sldId id="2147481270"/>
          </p14:sldIdLst>
        </p14:section>
        <p14:section name="Closing" id="{F78F89BA-E896-40B7-A2BA-A46361F63BA6}">
          <p14:sldIdLst>
            <p14:sldId id="2147481267"/>
            <p14:sldId id="2147481268"/>
            <p14:sldId id="2147481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4E6402-1AE8-BFA8-B28D-C3D8BFE0E849}" name="Jon Galloway" initials="JG" userId="S::jogallow@microsoft.com::23a6678f-5853-4f9d-9e3f-d3319c6aa779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3F5"/>
    <a:srgbClr val="3803DB"/>
    <a:srgbClr val="502BD3"/>
    <a:srgbClr val="C03BC4"/>
    <a:srgbClr val="8661C5"/>
    <a:srgbClr val="ED35D1"/>
    <a:srgbClr val="A073F8"/>
    <a:srgbClr val="D431BC"/>
    <a:srgbClr val="9169E2"/>
    <a:srgbClr val="8F2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67" autoAdjust="0"/>
    <p:restoredTop sz="84811" autoAdjust="0"/>
  </p:normalViewPr>
  <p:slideViewPr>
    <p:cSldViewPr snapToGrid="0">
      <p:cViewPr varScale="1">
        <p:scale>
          <a:sx n="71" d="100"/>
          <a:sy n="71" d="100"/>
        </p:scale>
        <p:origin x="120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font" Target="fonts/font21.fntdata"/><Relationship Id="rId47" Type="http://schemas.openxmlformats.org/officeDocument/2006/relationships/font" Target="fonts/font26.fntdata"/><Relationship Id="rId50" Type="http://schemas.openxmlformats.org/officeDocument/2006/relationships/font" Target="fonts/font29.fntdata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8.fntdata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font" Target="fonts/font19.fntdata"/><Relationship Id="rId45" Type="http://schemas.openxmlformats.org/officeDocument/2006/relationships/font" Target="fonts/font24.fntdata"/><Relationship Id="rId53" Type="http://schemas.openxmlformats.org/officeDocument/2006/relationships/font" Target="fonts/font32.fntdata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font" Target="fonts/font22.fntdata"/><Relationship Id="rId48" Type="http://schemas.openxmlformats.org/officeDocument/2006/relationships/font" Target="fonts/font27.fntdata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font" Target="fonts/font3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Relationship Id="rId46" Type="http://schemas.openxmlformats.org/officeDocument/2006/relationships/font" Target="fonts/font25.fntdata"/><Relationship Id="rId59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font" Target="fonts/font20.fntdata"/><Relationship Id="rId54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49" Type="http://schemas.openxmlformats.org/officeDocument/2006/relationships/font" Target="fonts/font28.fntdata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font" Target="fonts/font10.fntdata"/><Relationship Id="rId44" Type="http://schemas.openxmlformats.org/officeDocument/2006/relationships/font" Target="fonts/font23.fntdata"/><Relationship Id="rId52" Type="http://schemas.openxmlformats.org/officeDocument/2006/relationships/font" Target="fonts/font3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accent2">
                  <a:lumMod val="25000"/>
                </a:schemeClr>
              </a:solidFill>
              <a:latin typeface="Space Grotesk Medium" pitchFamily="2" charset="77"/>
              <a:ea typeface="Open Sans" panose="020B0606030504020204" pitchFamily="34" charset="0"/>
              <a:cs typeface="Space Grotesk Medium" pitchFamily="2" charset="77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073F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ED35D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2">
                <a:lumMod val="2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accent2">
                    <a:lumMod val="2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1AC33-1ADE-3542-A5FF-45D908F98F9D}" type="datetimeFigureOut">
              <a:rPr lang="en-US" smtClean="0"/>
              <a:t>11/24/2023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E74FF-B95A-3049-B6BA-741949CDE0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3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153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With Blazor in .NET 8 you can use components from both the server &amp; client to handle all your web UI needs​. It's full stack web UI!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Blazor now has expanded support for server-side rendering with components, including static server rendering, enhanced navigation &amp; form handling, and streaming rendering, so you can optimize page load time and elevate the user experience.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 can then enable rich interactivity for Blazor components wherever needed, either from the server using Blazor Server or from the client via Blazor WebAssembly.</a:t>
            </a:r>
          </a:p>
          <a:p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You can even use both and automatically shift users from Blazor Server to Blazor WebAssembly at runtime to improve load time and scalability​.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3751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11/24/2023 1:35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044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sz="1800" dirty="0">
              <a:effectLst/>
              <a:latin typeface="Segoe UI Variable Display" pitchFamily="2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66CBBC-16DD-4563-BE80-C2E34CFFD157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11/24/2023 2:38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726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5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29E9FC-B671-424D-AD31-3E8C5FC948FF}" type="slidenum"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6650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170238" cy="481013"/>
          </a:xfrm>
          <a:prstGeom prst="rect">
            <a:avLst/>
          </a:prstGeom>
        </p:spPr>
        <p:txBody>
          <a:bodyPr vert="horz" lIns="91429" tIns="45715" rIns="91429" bIns="45715" rtlCol="0"/>
          <a:lstStyle>
            <a:lvl1pPr algn="l">
              <a:defRPr sz="12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https://github.com/dotnet-presentations/home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9184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11/24/2023 2:38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546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634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4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E74FF-B95A-3049-B6BA-741949CDE0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74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6096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 dirty="0">
                <a:ln>
                  <a:noFill/>
                </a:ln>
                <a:solidFill>
                  <a:schemeClr val="accent2">
                    <a:lumMod val="25000"/>
                  </a:schemeClr>
                </a:soli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1575065"/>
            <a:ext cx="10972800" cy="669008"/>
          </a:xfrm>
        </p:spPr>
        <p:txBody>
          <a:bodyPr lIns="0" tIns="0" rIns="0" bIns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" y="2476901"/>
            <a:ext cx="10972800" cy="2636966"/>
          </a:xfrm>
        </p:spPr>
        <p:txBody>
          <a:bodyPr lIns="0" tIns="0" rIns="0" b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Value prop 1</a:t>
            </a:r>
          </a:p>
          <a:p>
            <a:pPr lvl="0"/>
            <a:r>
              <a:rPr lang="en-US" dirty="0"/>
              <a:t>Value prop 2</a:t>
            </a:r>
          </a:p>
          <a:p>
            <a:pPr lvl="0"/>
            <a:r>
              <a:rPr lang="en-US" dirty="0"/>
              <a:t>Value prop 3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0ABA7B6-E505-4F46-AC54-EB852D64446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09600" y="5257171"/>
            <a:ext cx="10972800" cy="579149"/>
          </a:xfrm>
        </p:spPr>
        <p:txBody>
          <a:bodyPr lIns="0" tIns="0" rIns="0" bIns="0"/>
          <a:lstStyle>
            <a:lvl1pPr>
              <a:buNone/>
              <a:defRPr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pPr lvl="0"/>
            <a:r>
              <a:rPr lang="en-US" dirty="0"/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410200" cy="43513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3912"/>
          </a:xfrm>
        </p:spPr>
        <p:txBody>
          <a:bodyPr vert="horz" lIns="0" tIns="0" rIns="0" bIns="0" rtlCol="0" anchor="ctr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681163"/>
            <a:ext cx="5387975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505075"/>
            <a:ext cx="5387975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10200" cy="823912"/>
          </a:xfrm>
        </p:spPr>
        <p:txBody>
          <a:bodyPr lIns="0" tIns="0" rIns="0" bIns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410200" cy="368458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lIns="0" tIns="0" rIns="0" bIns="0"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7082797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black background&#10;&#10;Description automatically generated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753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4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9486900" cy="2852737"/>
          </a:xfrm>
        </p:spPr>
        <p:txBody>
          <a:bodyPr l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9486900" cy="1500187"/>
          </a:xfrm>
        </p:spPr>
        <p:txBody>
          <a:bodyPr l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4C5F8A3-18F4-0335-D6DA-8C1A990F9E1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8009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09600"/>
            <a:ext cx="6399212" cy="5727700"/>
          </a:xfrm>
        </p:spPr>
        <p:txBody>
          <a:bodyPr lIns="0" tIns="0" rIns="0" bIns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0386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4162425" cy="1600200"/>
          </a:xfrm>
        </p:spPr>
        <p:txBody>
          <a:bodyPr lIns="0" tIns="0" rIns="0" bIns="0"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6399212" cy="5638799"/>
          </a:xfrm>
        </p:spPr>
        <p:txBody>
          <a:bodyPr lIns="0" tIns="0" rIns="0" bIns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9600" y="2209800"/>
            <a:ext cx="4162425" cy="4127500"/>
          </a:xfrm>
        </p:spPr>
        <p:txBody>
          <a:bodyPr lIns="0" tIns="0" rIns="0" bIns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10906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753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913438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003467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768566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87272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463364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146C58A-A661-6D25-245D-ADBE6B2DD507}"/>
              </a:ext>
            </a:extLst>
          </p:cNvPr>
          <p:cNvSpPr txBox="1">
            <a:spLocks/>
          </p:cNvSpPr>
          <p:nvPr userDrawn="1"/>
        </p:nvSpPr>
        <p:spPr>
          <a:xfrm>
            <a:off x="609599" y="1143000"/>
            <a:ext cx="5486401" cy="2507169"/>
          </a:xfrm>
          <a:prstGeom prst="rect">
            <a:avLst/>
          </a:prstGeom>
        </p:spPr>
        <p:txBody>
          <a:bodyPr lIns="0" tIns="0" rIns="0" bIns="0" anchor="b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tx1">
                    <a:alpha val="80000"/>
                  </a:schemeClr>
                </a:solidFill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defRPr>
            </a:lvl1pPr>
          </a:lstStyle>
          <a:p>
            <a:r>
              <a:rPr lang="en-US" sz="6500" spc="-150" dirty="0">
                <a:solidFill>
                  <a:schemeClr val="tx2">
                    <a:lumMod val="50000"/>
                  </a:schemeClr>
                </a:solidFill>
              </a:rPr>
              <a:t>.NET Conf</a:t>
            </a:r>
          </a:p>
        </p:txBody>
      </p:sp>
    </p:spTree>
    <p:extLst>
      <p:ext uri="{BB962C8B-B14F-4D97-AF65-F5344CB8AC3E}">
        <p14:creationId xmlns:p14="http://schemas.microsoft.com/office/powerpoint/2010/main" val="42134979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37189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253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66834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5475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49752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05418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37566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8B3E3-FB7B-4BA3-B7BA-748FDC634EF1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0712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AC0FF-43B5-1258-2CAA-B4BE9B2FA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0B928A-18C7-219D-31B3-DFB66DCAC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ADCE6A-043C-398F-4F4A-2279FAF15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74773-3F43-A99C-61DD-54F5FC34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7F9EA0-9A33-7AF4-856B-AE349578D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0012277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3F76-289F-2B26-CEF7-F17949CF0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953AE-1923-0EB2-F2C6-B05AFCC762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7A6303-91F3-737A-30BD-51FABD04C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A4E69-6F8E-B368-666C-A523311DA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09862-E9E8-9E2B-30C4-B187E7528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278802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4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9EB4F-F231-14CB-B03B-797908E3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FF7F5-E7FB-D5BB-14B3-6CFDF1104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E923DF-21A6-F626-BA04-CC2DEBAF5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FE6C51-AC07-FA94-CADE-62B30A236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DD6445-DAC7-D1BC-58ED-92D7EBC8C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18761568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F03AF-19D8-03F5-AFA6-3A33C0561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0D5C4-2D71-263B-9701-EF7E1FF97F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D4E514-1300-4FC9-6C9C-2A9021810A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DBA7B1-E95C-9AF4-D079-78A536E20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206BE0-3377-4F1B-5D06-B17883116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72476F-F8D9-7740-FBF6-31D6CAF4E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403445171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56FB8-CC79-F189-6FD0-9B330D1DD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E53B3-88B0-E5B3-0EAC-43B0F922C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541F41-4E1A-6530-3BEF-08F155B21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0271BD-ACF2-73D7-D376-E86AEB65A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01C48-292D-AEF5-9E25-8D9C461373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0D88A2-0476-0987-3A26-7C9859D59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8A887-BDE2-0484-3899-A7329D5C3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1FD88EB-D742-96BE-5E6F-5FD932CA8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77343948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7392-9925-01C8-9D07-21885703E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C9E4B-5F20-D794-76EE-D8C1839A6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1A38B9-BCAA-1360-2B59-BF7381822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DDC2DC-EDE7-2AB7-3505-3B51F69B7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55654143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1567A6-9ABD-0DB8-AB33-5C78B845E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DB9639-432E-9D11-917D-5B01E7082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112E8-D1EA-BF24-E045-576FD7BE8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1670320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A6860-E8AC-39A6-D90D-9667E054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BEF01-1181-5030-46B1-742DCAEE3B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20E71F-B59A-4901-00D1-D35D4FF744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321C74-6986-F252-7121-5B85F14B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DE590-C806-789E-0F46-46810191A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CAF0C-15EF-F1C5-8891-9D41D966C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6719379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EDB07-1B62-BC12-B203-E505170C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338DC4-BAD9-8038-4E31-FDAE147E5F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Z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96AEEE-475E-4353-FDF2-5B383CBB61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65D2B-4021-9FB2-B230-430DF27E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D2F50E-3F59-BF69-7D45-5BDBB22E6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CD8ED4-A7E5-9848-437E-17A6F9F9D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7554634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70B7D-82B9-7474-DA6D-4988F1B0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BF55D3-D883-7662-5A8F-54C413B33A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FFD52-6D61-EB22-F751-D20971BB8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EFAF8-2360-74AA-229B-1CC7FD6D4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4DCA5-B9D0-6F3E-5F64-98F7E2B0C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962841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581418-9D33-CA66-B11C-710D8F245B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F9DCDA-965C-8E59-4C28-1DFBFDE5C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13AB37-7AC9-4FAC-2447-30891A82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FB4869-6794-89B0-29E8-9A9DF5C4E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406287-53DB-AEF5-4FFC-545C54076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353634393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27599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F3912EC1-3CFA-72B3-435E-05A069708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5AC44971-0D92-CCEB-7747-201ADAB48A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907F2D-A18B-5994-9B50-A723E768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B5C070-0C38-49AC-60FD-7925477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A523E2-D0B0-8415-8D2D-89D4F4B4A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8414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714C94-7492-EC15-D474-17736D2230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4676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4676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151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5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696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696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958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7259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image" Target="../media/image12.png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1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99" r:id="rId3"/>
    <p:sldLayoutId id="2147483679" r:id="rId4"/>
    <p:sldLayoutId id="2147483700" r:id="rId5"/>
    <p:sldLayoutId id="2147483680" r:id="rId6"/>
    <p:sldLayoutId id="2147483681" r:id="rId7"/>
    <p:sldLayoutId id="2147483682" r:id="rId8"/>
    <p:sldLayoutId id="2147483678" r:id="rId9"/>
    <p:sldLayoutId id="2147483698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5" r:id="rId18"/>
    <p:sldLayoutId id="2147483676" r:id="rId19"/>
    <p:sldLayoutId id="2147483677" r:id="rId20"/>
    <p:sldLayoutId id="2147483672" r:id="rId21"/>
    <p:sldLayoutId id="2147483673" r:id="rId22"/>
    <p:sldLayoutId id="2147483701" r:id="rId23"/>
    <p:sldLayoutId id="2147483702" r:id="rId24"/>
    <p:sldLayoutId id="2147483703" r:id="rId25"/>
    <p:sldLayoutId id="2147483704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orient="horz" pos="192" userDrawn="1">
          <p15:clr>
            <a:srgbClr val="F26B43"/>
          </p15:clr>
        </p15:guide>
        <p15:guide id="4" pos="192" userDrawn="1">
          <p15:clr>
            <a:srgbClr val="F26B43"/>
          </p15:clr>
        </p15:guide>
        <p15:guide id="5" pos="7488" userDrawn="1">
          <p15:clr>
            <a:srgbClr val="F26B43"/>
          </p15:clr>
        </p15:guide>
        <p15:guide id="6" orient="horz" pos="4128" userDrawn="1">
          <p15:clr>
            <a:srgbClr val="F26B43"/>
          </p15:clr>
        </p15:guide>
        <p15:guide id="7" pos="384" userDrawn="1">
          <p15:clr>
            <a:srgbClr val="F26B43"/>
          </p15:clr>
        </p15:guide>
        <p15:guide id="8" orient="horz" pos="384" userDrawn="1">
          <p15:clr>
            <a:srgbClr val="F26B43"/>
          </p15:clr>
        </p15:guide>
        <p15:guide id="9" pos="7296" userDrawn="1">
          <p15:clr>
            <a:srgbClr val="F26B43"/>
          </p15:clr>
        </p15:guide>
        <p15:guide id="10" orient="horz" pos="393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28B3E3-FB7B-4BA3-B7BA-748FDC634EF1}" type="datetimeFigureOut">
              <a:rPr lang="en-GB" smtClean="0"/>
              <a:t>24/11/2023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4AE3705-FCDC-4237-8A9B-32A1A42A22B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9171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A278AF"/>
            </a:gs>
            <a:gs pos="60000">
              <a:srgbClr val="D95196"/>
            </a:gs>
            <a:gs pos="0">
              <a:srgbClr val="5973C3"/>
            </a:gs>
            <a:gs pos="100000">
              <a:srgbClr val="E37C6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6E3F1F7-710F-1A60-C413-3168DA7E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2E7AEF-8138-9B1E-9CE8-AA070C66B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3CCFAA-7903-6AB5-1E0E-C799AF6C3D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B63F9-CD40-4B83-9EB0-ADA2DECA1229}" type="datetimeFigureOut">
              <a:rPr lang="en-ZA" smtClean="0"/>
              <a:t>24/11/2023</a:t>
            </a:fld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BFDAF-7F11-A6B3-7DAF-279BA6E71A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Z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ED2DF2-7720-FFD3-5644-A170AEF192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F5F3E7-13BB-4F8B-96AC-4000F78A6BB4}" type="slidenum">
              <a:rPr lang="en-ZA" smtClean="0"/>
              <a:t>‹#›</a:t>
            </a:fld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389542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11/24/2023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19" r:id="rId2"/>
    <p:sldLayoutId id="2147483718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Space+Grotesk/about" TargetMode="External"/><Relationship Id="rId2" Type="http://schemas.openxmlformats.org/officeDocument/2006/relationships/hyperlink" Target="https://microsoft-my.sharepoint.com/:u:/p/v-kmoujaes/EfQEmsKOgjBNv674KlIrBocB5qiGKAqONruOlWa2Zn55xw?e=7Bulm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9.png"/><Relationship Id="rId18" Type="http://schemas.openxmlformats.org/officeDocument/2006/relationships/image" Target="../media/image3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sv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22.sv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sv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jpe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837C5-1AF7-95D7-0E8D-88271F09A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7809" y="1779092"/>
            <a:ext cx="9776381" cy="3299815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rgbClr val="ED35D1">
                    <a:alpha val="90000"/>
                  </a:srgbClr>
                </a:solidFill>
                <a:latin typeface="Space Grotesk Medium"/>
              </a:rPr>
              <a:t>READ</a:t>
            </a:r>
            <a:r>
              <a:rPr lang="en-US" sz="1800" b="1" dirty="0">
                <a:solidFill>
                  <a:srgbClr val="ED35D1">
                    <a:alpha val="90000"/>
                  </a:srgbClr>
                </a:solidFill>
              </a:rPr>
              <a:t> ME</a:t>
            </a:r>
            <a:br>
              <a:rPr lang="en-US" sz="1800" b="1" dirty="0">
                <a:solidFill>
                  <a:schemeClr val="tx1">
                    <a:alpha val="90000"/>
                  </a:schemeClr>
                </a:solidFill>
              </a:rPr>
            </a:br>
            <a:br>
              <a:rPr lang="en-US" sz="1800" dirty="0">
                <a:solidFill>
                  <a:schemeClr val="tx1"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This template uses the font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‘Space </a:t>
            </a:r>
            <a:r>
              <a:rPr lang="en-US" dirty="0" err="1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Grotesk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  <a:latin typeface="Space Grotesk Medium" pitchFamily="2" charset="77"/>
                <a:cs typeface="Space Grotesk Medium" pitchFamily="2" charset="77"/>
              </a:rPr>
              <a:t>’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– be sure to download the font before making edits to the deck.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Here’s the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to the ZIP file containing the font.</a:t>
            </a: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If you cannot access the link above, you can download the font for free via</a:t>
            </a:r>
            <a:r>
              <a:rPr lang="en-US" dirty="0">
                <a:solidFill>
                  <a:schemeClr val="tx1">
                    <a:alpha val="90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alpha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Fonts</a:t>
            </a:r>
            <a:r>
              <a:rPr lang="en-US" dirty="0">
                <a:solidFill>
                  <a:schemeClr val="tx2">
                    <a:lumMod val="50000"/>
                    <a:alpha val="9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779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" name="Group 1023">
            <a:extLst>
              <a:ext uri="{FF2B5EF4-FFF2-40B4-BE49-F238E27FC236}">
                <a16:creationId xmlns:a16="http://schemas.microsoft.com/office/drawing/2014/main" id="{A35B704C-454F-021E-F7D3-C13EB7000079}"/>
              </a:ext>
            </a:extLst>
          </p:cNvPr>
          <p:cNvGrpSpPr/>
          <p:nvPr/>
        </p:nvGrpSpPr>
        <p:grpSpPr>
          <a:xfrm>
            <a:off x="1324830" y="4262903"/>
            <a:ext cx="2899917" cy="1591331"/>
            <a:chOff x="1387603" y="4672955"/>
            <a:chExt cx="2899917" cy="1591331"/>
          </a:xfrm>
        </p:grpSpPr>
        <p:sp>
          <p:nvSpPr>
            <p:cNvPr id="1025" name="Rounded Rectangle 266">
              <a:extLst>
                <a:ext uri="{FF2B5EF4-FFF2-40B4-BE49-F238E27FC236}">
                  <a16:creationId xmlns:a16="http://schemas.microsoft.com/office/drawing/2014/main" id="{0F5BD43A-AD37-01A7-5A37-3BDABB52C489}"/>
                </a:ext>
              </a:extLst>
            </p:cNvPr>
            <p:cNvSpPr/>
            <p:nvPr/>
          </p:nvSpPr>
          <p:spPr>
            <a:xfrm>
              <a:off x="1393376" y="4672955"/>
              <a:ext cx="2888371" cy="1190454"/>
            </a:xfrm>
            <a:prstGeom prst="roundRect">
              <a:avLst>
                <a:gd name="adj" fmla="val 965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026" name="TextBox 1025">
              <a:extLst>
                <a:ext uri="{FF2B5EF4-FFF2-40B4-BE49-F238E27FC236}">
                  <a16:creationId xmlns:a16="http://schemas.microsoft.com/office/drawing/2014/main" id="{564929E2-B0D1-9A71-4A57-D7FE2439B7FC}"/>
                </a:ext>
              </a:extLst>
            </p:cNvPr>
            <p:cNvSpPr txBox="1"/>
            <p:nvPr/>
          </p:nvSpPr>
          <p:spPr>
            <a:xfrm>
              <a:off x="1387603" y="5883729"/>
              <a:ext cx="2899917" cy="3805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239012" tIns="191209" rIns="239012" bIns="191209" rtlCol="0" anchor="ctr">
              <a:noAutofit/>
            </a:bodyPr>
            <a:lstStyle>
              <a:defPPr>
                <a:defRPr lang="en-US"/>
              </a:defPPr>
              <a:lvl1pPr algn="ctr" defTabSz="914224">
                <a:lnSpc>
                  <a:spcPct val="90000"/>
                </a:lnSpc>
                <a:defRPr sz="1600" b="1" kern="0">
                  <a:gradFill>
                    <a:gsLst>
                      <a:gs pos="2804">
                        <a:srgbClr val="505050"/>
                      </a:gs>
                      <a:gs pos="26000">
                        <a:srgbClr val="505050"/>
                      </a:gs>
                    </a:gsLst>
                    <a:lin ang="5400000" scaled="1"/>
                  </a:gradFill>
                  <a:cs typeface="Segoe UI Semilight" panose="020B0402040204020203" pitchFamily="34" charset="0"/>
                </a:defRPr>
              </a:lvl1pPr>
            </a:lstStyle>
            <a:p>
              <a:pPr marL="0" marR="0" lvl="0" indent="0" algn="ctr" defTabSz="91402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Tools</a:t>
              </a:r>
            </a:p>
          </p:txBody>
        </p:sp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DA009A5D-2F87-E149-88DA-01ABE228EF44}"/>
                </a:ext>
              </a:extLst>
            </p:cNvPr>
            <p:cNvSpPr txBox="1"/>
            <p:nvPr/>
          </p:nvSpPr>
          <p:spPr>
            <a:xfrm>
              <a:off x="2392088" y="5233877"/>
              <a:ext cx="1112465" cy="66315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Visual Studio</a:t>
              </a:r>
              <a:b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</a:b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 Code</a:t>
              </a:r>
            </a:p>
          </p:txBody>
        </p:sp>
        <p:sp>
          <p:nvSpPr>
            <p:cNvPr id="1028" name="TextBox 1027">
              <a:extLst>
                <a:ext uri="{FF2B5EF4-FFF2-40B4-BE49-F238E27FC236}">
                  <a16:creationId xmlns:a16="http://schemas.microsoft.com/office/drawing/2014/main" id="{97A05E53-4BF2-5214-977E-FFBBFA6F61B5}"/>
                </a:ext>
              </a:extLst>
            </p:cNvPr>
            <p:cNvSpPr txBox="1"/>
            <p:nvPr/>
          </p:nvSpPr>
          <p:spPr>
            <a:xfrm>
              <a:off x="3611243" y="5233877"/>
              <a:ext cx="446018" cy="524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21903" tIns="191209" rIns="121903" bIns="191209" rtlCol="0">
              <a:spAutoFit/>
            </a:bodyPr>
            <a:lstStyle/>
            <a:p>
              <a:pPr marL="0" marR="0" lvl="0" indent="0" algn="ctr" defTabSz="89602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CLI</a:t>
              </a:r>
            </a:p>
          </p:txBody>
        </p:sp>
        <p:pic>
          <p:nvPicPr>
            <p:cNvPr id="1029" name="Picture 1028">
              <a:extLst>
                <a:ext uri="{FF2B5EF4-FFF2-40B4-BE49-F238E27FC236}">
                  <a16:creationId xmlns:a16="http://schemas.microsoft.com/office/drawing/2014/main" id="{C4A20F77-DFC5-ABA9-C748-C1038BB1B5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6835" y="4920624"/>
              <a:ext cx="394835" cy="384048"/>
            </a:xfrm>
            <a:prstGeom prst="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1030" name="Picture 1029" descr="A close up of a logo&#10;&#10;Description automatically generated">
              <a:extLst>
                <a:ext uri="{FF2B5EF4-FFF2-40B4-BE49-F238E27FC236}">
                  <a16:creationId xmlns:a16="http://schemas.microsoft.com/office/drawing/2014/main" id="{6B0A40B3-6081-AAD2-C792-C5913517B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56296" y="4920624"/>
              <a:ext cx="384048" cy="384048"/>
            </a:xfrm>
            <a:prstGeom prst="rect">
              <a:avLst/>
            </a:prstGeom>
            <a:noFill/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pic>
          <p:nvPicPr>
            <p:cNvPr id="1031" name="Graphic 1030">
              <a:extLst>
                <a:ext uri="{FF2B5EF4-FFF2-40B4-BE49-F238E27FC236}">
                  <a16:creationId xmlns:a16="http://schemas.microsoft.com/office/drawing/2014/main" id="{5DA398C5-DC7A-9252-F5A3-149677530F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769445" y="4895404"/>
              <a:ext cx="434488" cy="434488"/>
            </a:xfrm>
            <a:prstGeom prst="rect">
              <a:avLst/>
            </a:prstGeom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</p:pic>
        <p:sp>
          <p:nvSpPr>
            <p:cNvPr id="1032" name="TextBox 1031">
              <a:extLst>
                <a:ext uri="{FF2B5EF4-FFF2-40B4-BE49-F238E27FC236}">
                  <a16:creationId xmlns:a16="http://schemas.microsoft.com/office/drawing/2014/main" id="{50175950-DE35-472E-D90B-1A4D8E20A347}"/>
                </a:ext>
              </a:extLst>
            </p:cNvPr>
            <p:cNvSpPr txBox="1"/>
            <p:nvPr/>
          </p:nvSpPr>
          <p:spPr>
            <a:xfrm>
              <a:off x="1417827" y="5233877"/>
              <a:ext cx="1137725" cy="64811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17157" tIns="183765" rIns="117157" bIns="183765" rtlCol="0" anchor="t">
              <a:spAutoFit/>
            </a:bodyPr>
            <a:lstStyle/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rPr>
                <a:t>Visual Studio</a:t>
              </a: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  <a:p>
              <a:pPr marL="0" marR="0" lvl="0" indent="0" algn="ctr" defTabSz="861065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1" i="0" u="none" strike="noStrike" kern="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Calibri" panose="020F0502020204030204"/>
                <a:ea typeface="Open Sans"/>
                <a:cs typeface="Segoe UI Semibold" panose="020B0702040204020203" pitchFamily="34" charset="0"/>
              </a:endParaRPr>
            </a:p>
          </p:txBody>
        </p:sp>
      </p:grp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9B07C8B4-FF6E-0EDC-6098-FDD5088475AD}"/>
              </a:ext>
            </a:extLst>
          </p:cNvPr>
          <p:cNvGrpSpPr/>
          <p:nvPr/>
        </p:nvGrpSpPr>
        <p:grpSpPr>
          <a:xfrm>
            <a:off x="4198119" y="4262903"/>
            <a:ext cx="3110928" cy="1591331"/>
            <a:chOff x="4198119" y="4782996"/>
            <a:chExt cx="3110928" cy="1591331"/>
          </a:xfrm>
        </p:grpSpPr>
        <p:grpSp>
          <p:nvGrpSpPr>
            <p:cNvPr id="1034" name="Group 1033">
              <a:extLst>
                <a:ext uri="{FF2B5EF4-FFF2-40B4-BE49-F238E27FC236}">
                  <a16:creationId xmlns:a16="http://schemas.microsoft.com/office/drawing/2014/main" id="{D40C7E6B-2DFE-BC8E-982A-BA0D9D0FE372}"/>
                </a:ext>
              </a:extLst>
            </p:cNvPr>
            <p:cNvGrpSpPr/>
            <p:nvPr/>
          </p:nvGrpSpPr>
          <p:grpSpPr>
            <a:xfrm>
              <a:off x="4725993" y="4782996"/>
              <a:ext cx="2583054" cy="1591331"/>
              <a:chOff x="4536136" y="4674868"/>
              <a:chExt cx="2583054" cy="1591331"/>
            </a:xfrm>
          </p:grpSpPr>
          <p:grpSp>
            <p:nvGrpSpPr>
              <p:cNvPr id="1036" name="Group 1035">
                <a:extLst>
                  <a:ext uri="{FF2B5EF4-FFF2-40B4-BE49-F238E27FC236}">
                    <a16:creationId xmlns:a16="http://schemas.microsoft.com/office/drawing/2014/main" id="{A9F95354-8773-662F-BFBA-EB0EF36D3671}"/>
                  </a:ext>
                </a:extLst>
              </p:cNvPr>
              <p:cNvGrpSpPr/>
              <p:nvPr/>
            </p:nvGrpSpPr>
            <p:grpSpPr>
              <a:xfrm>
                <a:off x="4536136" y="4674868"/>
                <a:ext cx="2583054" cy="1591331"/>
                <a:chOff x="729514" y="4672955"/>
                <a:chExt cx="2583054" cy="1591331"/>
              </a:xfrm>
            </p:grpSpPr>
            <p:sp>
              <p:nvSpPr>
                <p:cNvPr id="1040" name="Rounded Rectangle 50">
                  <a:extLst>
                    <a:ext uri="{FF2B5EF4-FFF2-40B4-BE49-F238E27FC236}">
                      <a16:creationId xmlns:a16="http://schemas.microsoft.com/office/drawing/2014/main" id="{9D56D697-2ED8-BB68-5D37-C7D9D35B109F}"/>
                    </a:ext>
                  </a:extLst>
                </p:cNvPr>
                <p:cNvSpPr/>
                <p:nvPr/>
              </p:nvSpPr>
              <p:spPr>
                <a:xfrm>
                  <a:off x="729514" y="4672955"/>
                  <a:ext cx="2513304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042" name="TextBox 1041">
                  <a:extLst>
                    <a:ext uri="{FF2B5EF4-FFF2-40B4-BE49-F238E27FC236}">
                      <a16:creationId xmlns:a16="http://schemas.microsoft.com/office/drawing/2014/main" id="{15992BBE-9645-EEC0-6ADF-9F7D8A1BCC04}"/>
                    </a:ext>
                  </a:extLst>
                </p:cNvPr>
                <p:cNvSpPr txBox="1"/>
                <p:nvPr/>
              </p:nvSpPr>
              <p:spPr>
                <a:xfrm>
                  <a:off x="729514" y="5883729"/>
                  <a:ext cx="2513304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Operating system</a:t>
                  </a:r>
                </a:p>
              </p:txBody>
            </p:sp>
            <p:sp>
              <p:nvSpPr>
                <p:cNvPr id="1043" name="TextBox 1042">
                  <a:extLst>
                    <a:ext uri="{FF2B5EF4-FFF2-40B4-BE49-F238E27FC236}">
                      <a16:creationId xmlns:a16="http://schemas.microsoft.com/office/drawing/2014/main" id="{3501EA3A-1D9C-C7F9-E52D-70460CB90C5E}"/>
                    </a:ext>
                  </a:extLst>
                </p:cNvPr>
                <p:cNvSpPr txBox="1"/>
                <p:nvPr/>
              </p:nvSpPr>
              <p:spPr>
                <a:xfrm>
                  <a:off x="1290316" y="5239060"/>
                  <a:ext cx="1525228" cy="52465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Linux</a:t>
                  </a:r>
                </a:p>
              </p:txBody>
            </p:sp>
            <p:sp>
              <p:nvSpPr>
                <p:cNvPr id="1044" name="TextBox 1043">
                  <a:extLst>
                    <a:ext uri="{FF2B5EF4-FFF2-40B4-BE49-F238E27FC236}">
                      <a16:creationId xmlns:a16="http://schemas.microsoft.com/office/drawing/2014/main" id="{482E8049-5472-561C-3137-0C008DE521C2}"/>
                    </a:ext>
                  </a:extLst>
                </p:cNvPr>
                <p:cNvSpPr txBox="1"/>
                <p:nvPr/>
              </p:nvSpPr>
              <p:spPr>
                <a:xfrm>
                  <a:off x="820953" y="5250606"/>
                  <a:ext cx="924659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Windows</a:t>
                  </a:r>
                </a:p>
              </p:txBody>
            </p:sp>
            <p:sp>
              <p:nvSpPr>
                <p:cNvPr id="1045" name="TextBox 1044">
                  <a:extLst>
                    <a:ext uri="{FF2B5EF4-FFF2-40B4-BE49-F238E27FC236}">
                      <a16:creationId xmlns:a16="http://schemas.microsoft.com/office/drawing/2014/main" id="{03C023A3-B7BC-8C59-29AD-78C9CDC00A3F}"/>
                    </a:ext>
                  </a:extLst>
                </p:cNvPr>
                <p:cNvSpPr txBox="1"/>
                <p:nvPr/>
              </p:nvSpPr>
              <p:spPr>
                <a:xfrm>
                  <a:off x="2174843" y="5250605"/>
                  <a:ext cx="1137725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macOS</a:t>
                  </a:r>
                </a:p>
              </p:txBody>
            </p:sp>
          </p:grpSp>
          <p:pic>
            <p:nvPicPr>
              <p:cNvPr id="1037" name="Graphic 1036">
                <a:extLst>
                  <a:ext uri="{FF2B5EF4-FFF2-40B4-BE49-F238E27FC236}">
                    <a16:creationId xmlns:a16="http://schemas.microsoft.com/office/drawing/2014/main" id="{414C2A5D-3390-EDB0-DDD2-66515DFD29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81051" y="4886218"/>
                <a:ext cx="338552" cy="416253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8" name="Graphic 1037">
                <a:extLst>
                  <a:ext uri="{FF2B5EF4-FFF2-40B4-BE49-F238E27FC236}">
                    <a16:creationId xmlns:a16="http://schemas.microsoft.com/office/drawing/2014/main" id="{72A57C81-12FA-D455-FD74-26D2119E8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4916168" y="4957200"/>
                <a:ext cx="347472" cy="347472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9" name="Graphic 1038">
                <a:extLst>
                  <a:ext uri="{FF2B5EF4-FFF2-40B4-BE49-F238E27FC236}">
                    <a16:creationId xmlns:a16="http://schemas.microsoft.com/office/drawing/2014/main" id="{461E9B64-067C-CA1F-89B0-EF12CD51C2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5700234" y="4881100"/>
                <a:ext cx="318636" cy="441188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</p:grpSp>
        <p:sp>
          <p:nvSpPr>
            <p:cNvPr id="1035" name="Title 34">
              <a:extLst>
                <a:ext uri="{FF2B5EF4-FFF2-40B4-BE49-F238E27FC236}">
                  <a16:creationId xmlns:a16="http://schemas.microsoft.com/office/drawing/2014/main" id="{77B03C67-79C1-CA33-7E6F-1E302C266824}"/>
                </a:ext>
              </a:extLst>
            </p:cNvPr>
            <p:cNvSpPr txBox="1">
              <a:spLocks/>
            </p:cNvSpPr>
            <p:nvPr/>
          </p:nvSpPr>
          <p:spPr>
            <a:xfrm>
              <a:off x="4198119" y="5189502"/>
              <a:ext cx="569107" cy="418593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7500" lnSpcReduction="10000"/>
            </a:bodyPr>
            <a:lstStyle>
              <a:lvl1pPr marL="0" algn="l" defTabSz="932555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999" b="0" kern="1200" cap="none" spc="-50" baseline="0">
                  <a:ln w="3175">
                    <a:noFill/>
                  </a:ln>
                  <a:gradFill>
                    <a:gsLst>
                      <a:gs pos="53000">
                        <a:schemeClr val="accent1">
                          <a:lumMod val="60000"/>
                          <a:lumOff val="40000"/>
                        </a:schemeClr>
                      </a:gs>
                      <a:gs pos="0">
                        <a:srgbClr val="0B6C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55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-50" normalizeH="0" baseline="0" noProof="0">
                  <a:ln w="3175"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+</a:t>
              </a:r>
            </a:p>
          </p:txBody>
        </p:sp>
      </p:grp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7C6742B1-663A-EE4F-93FF-BAF05576728F}"/>
              </a:ext>
            </a:extLst>
          </p:cNvPr>
          <p:cNvGrpSpPr/>
          <p:nvPr/>
        </p:nvGrpSpPr>
        <p:grpSpPr>
          <a:xfrm>
            <a:off x="7205467" y="4262903"/>
            <a:ext cx="3598814" cy="1591331"/>
            <a:chOff x="7205467" y="4782996"/>
            <a:chExt cx="3598814" cy="1591331"/>
          </a:xfrm>
        </p:grpSpPr>
        <p:grpSp>
          <p:nvGrpSpPr>
            <p:cNvPr id="1047" name="Group 1046">
              <a:extLst>
                <a:ext uri="{FF2B5EF4-FFF2-40B4-BE49-F238E27FC236}">
                  <a16:creationId xmlns:a16="http://schemas.microsoft.com/office/drawing/2014/main" id="{3246EFAA-42AD-1585-4B70-1B2A34E4F4C7}"/>
                </a:ext>
              </a:extLst>
            </p:cNvPr>
            <p:cNvGrpSpPr/>
            <p:nvPr/>
          </p:nvGrpSpPr>
          <p:grpSpPr>
            <a:xfrm>
              <a:off x="7754030" y="4782996"/>
              <a:ext cx="3050251" cy="1591331"/>
              <a:chOff x="6054177" y="4857079"/>
              <a:chExt cx="3050251" cy="1591331"/>
            </a:xfrm>
          </p:grpSpPr>
          <p:grpSp>
            <p:nvGrpSpPr>
              <p:cNvPr id="1049" name="Group 1048">
                <a:extLst>
                  <a:ext uri="{FF2B5EF4-FFF2-40B4-BE49-F238E27FC236}">
                    <a16:creationId xmlns:a16="http://schemas.microsoft.com/office/drawing/2014/main" id="{526C3201-B6FA-908C-09E4-CF4564C217C1}"/>
                  </a:ext>
                </a:extLst>
              </p:cNvPr>
              <p:cNvGrpSpPr/>
              <p:nvPr/>
            </p:nvGrpSpPr>
            <p:grpSpPr>
              <a:xfrm>
                <a:off x="6054177" y="4857079"/>
                <a:ext cx="3050251" cy="1591331"/>
                <a:chOff x="729513" y="4672955"/>
                <a:chExt cx="3050251" cy="1591331"/>
              </a:xfrm>
            </p:grpSpPr>
            <p:sp>
              <p:nvSpPr>
                <p:cNvPr id="1053" name="Rounded Rectangle 16">
                  <a:extLst>
                    <a:ext uri="{FF2B5EF4-FFF2-40B4-BE49-F238E27FC236}">
                      <a16:creationId xmlns:a16="http://schemas.microsoft.com/office/drawing/2014/main" id="{F5F39E01-519F-0BA9-11A3-29DE81A6F2E9}"/>
                    </a:ext>
                  </a:extLst>
                </p:cNvPr>
                <p:cNvSpPr/>
                <p:nvPr/>
              </p:nvSpPr>
              <p:spPr>
                <a:xfrm>
                  <a:off x="729513" y="4672955"/>
                  <a:ext cx="3050251" cy="1190454"/>
                </a:xfrm>
                <a:prstGeom prst="roundRect">
                  <a:avLst>
                    <a:gd name="adj" fmla="val 965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0" rIns="0" bIns="0" anchor="t" anchorCtr="0"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1054" name="TextBox 1053">
                  <a:extLst>
                    <a:ext uri="{FF2B5EF4-FFF2-40B4-BE49-F238E27FC236}">
                      <a16:creationId xmlns:a16="http://schemas.microsoft.com/office/drawing/2014/main" id="{2B2B6374-C3D2-267D-D20C-725BC8970266}"/>
                    </a:ext>
                  </a:extLst>
                </p:cNvPr>
                <p:cNvSpPr txBox="1"/>
                <p:nvPr/>
              </p:nvSpPr>
              <p:spPr>
                <a:xfrm>
                  <a:off x="729513" y="5883729"/>
                  <a:ext cx="3050251" cy="38055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239012" tIns="191209" rIns="239012" bIns="191209" rtlCol="0" anchor="ctr">
                  <a:noAutofit/>
                </a:bodyPr>
                <a:lstStyle>
                  <a:defPPr>
                    <a:defRPr lang="en-US"/>
                  </a:defPPr>
                  <a:lvl1pPr algn="ctr" defTabSz="914224">
                    <a:lnSpc>
                      <a:spcPct val="90000"/>
                    </a:lnSpc>
                    <a:defRPr sz="1600" b="1" kern="0">
                      <a:gradFill>
                        <a:gsLst>
                          <a:gs pos="2804">
                            <a:srgbClr val="505050"/>
                          </a:gs>
                          <a:gs pos="26000">
                            <a:srgbClr val="505050"/>
                          </a:gs>
                        </a:gsLst>
                        <a:lin ang="5400000" scaled="1"/>
                      </a:gradFill>
                      <a:cs typeface="Segoe UI Semilight" panose="020B0402040204020203" pitchFamily="34" charset="0"/>
                    </a:defRPr>
                  </a:lvl1pPr>
                </a:lstStyle>
                <a:p>
                  <a:pPr marL="0" marR="0" lvl="0" indent="0" algn="ctr" defTabSz="91402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3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Ecosystem</a:t>
                  </a:r>
                </a:p>
              </p:txBody>
            </p:sp>
            <p:sp>
              <p:nvSpPr>
                <p:cNvPr id="1055" name="TextBox 1054">
                  <a:extLst>
                    <a:ext uri="{FF2B5EF4-FFF2-40B4-BE49-F238E27FC236}">
                      <a16:creationId xmlns:a16="http://schemas.microsoft.com/office/drawing/2014/main" id="{D1D80FB4-99FB-20F7-51F3-489F5DFBF5FD}"/>
                    </a:ext>
                  </a:extLst>
                </p:cNvPr>
                <p:cNvSpPr txBox="1"/>
                <p:nvPr/>
              </p:nvSpPr>
              <p:spPr>
                <a:xfrm>
                  <a:off x="2254536" y="5233877"/>
                  <a:ext cx="1525228" cy="66315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21903" tIns="191209" rIns="121903" bIns="191209" rtlCol="0">
                  <a:spAutoFit/>
                </a:bodyPr>
                <a:lstStyle/>
                <a:p>
                  <a:pPr marL="0" marR="0" lvl="0" indent="0" algn="ctr" defTabSz="896020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Components, tools, library vendors</a:t>
                  </a:r>
                </a:p>
              </p:txBody>
            </p:sp>
            <p:sp>
              <p:nvSpPr>
                <p:cNvPr id="1056" name="TextBox 1055">
                  <a:extLst>
                    <a:ext uri="{FF2B5EF4-FFF2-40B4-BE49-F238E27FC236}">
                      <a16:creationId xmlns:a16="http://schemas.microsoft.com/office/drawing/2014/main" id="{2014E488-4052-E912-A00A-E75CB2C016ED}"/>
                    </a:ext>
                  </a:extLst>
                </p:cNvPr>
                <p:cNvSpPr txBox="1"/>
                <p:nvPr/>
              </p:nvSpPr>
              <p:spPr>
                <a:xfrm>
                  <a:off x="899274" y="5233877"/>
                  <a:ext cx="717237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NuGet</a:t>
                  </a:r>
                </a:p>
              </p:txBody>
            </p:sp>
            <p:sp>
              <p:nvSpPr>
                <p:cNvPr id="1057" name="TextBox 1056">
                  <a:extLst>
                    <a:ext uri="{FF2B5EF4-FFF2-40B4-BE49-F238E27FC236}">
                      <a16:creationId xmlns:a16="http://schemas.microsoft.com/office/drawing/2014/main" id="{10045FCF-E379-7B70-4385-2147D39AE17A}"/>
                    </a:ext>
                  </a:extLst>
                </p:cNvPr>
                <p:cNvSpPr txBox="1"/>
                <p:nvPr/>
              </p:nvSpPr>
              <p:spPr>
                <a:xfrm>
                  <a:off x="1424368" y="5233877"/>
                  <a:ext cx="1137725" cy="50961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117157" tIns="183765" rIns="117157" bIns="183765" rtlCol="0">
                  <a:spAutoFit/>
                </a:bodyPr>
                <a:lstStyle/>
                <a:p>
                  <a:pPr marL="0" marR="0" lvl="0" indent="0" algn="ctr" defTabSz="861065" rtl="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0" b="1" i="0" u="none" strike="noStrike" kern="0" cap="none" spc="0" normalizeH="0" baseline="0" noProof="0" err="1">
                      <a:ln>
                        <a:noFill/>
                      </a:ln>
                      <a:solidFill>
                        <a:srgbClr val="333333"/>
                      </a:solidFill>
                      <a:effectLst/>
                      <a:uLnTx/>
                      <a:uFillTx/>
                      <a:latin typeface="Calibri" panose="020F0502020204030204"/>
                      <a:ea typeface="Open Sans" panose="020B0606030504020204" pitchFamily="34" charset="0"/>
                      <a:cs typeface="Segoe UI Semibold" panose="020B0702040204020203" pitchFamily="34" charset="0"/>
                    </a:rPr>
                    <a:t>Github</a:t>
                  </a:r>
                  <a:endPara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endParaRPr>
                </a:p>
              </p:txBody>
            </p:sp>
          </p:grpSp>
          <p:pic>
            <p:nvPicPr>
              <p:cNvPr id="1050" name="Graphic 1049">
                <a:extLst>
                  <a:ext uri="{FF2B5EF4-FFF2-40B4-BE49-F238E27FC236}">
                    <a16:creationId xmlns:a16="http://schemas.microsoft.com/office/drawing/2014/main" id="{19F0908D-03C1-48B0-DECC-6E3012EB2C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8123152" y="5098323"/>
                <a:ext cx="437324" cy="437324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51" name="Graphic 1050">
                <a:extLst>
                  <a:ext uri="{FF2B5EF4-FFF2-40B4-BE49-F238E27FC236}">
                    <a16:creationId xmlns:a16="http://schemas.microsoft.com/office/drawing/2014/main" id="{52084A35-FBF2-E072-9822-18E966AA0F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7126415" y="5103036"/>
                <a:ext cx="382959" cy="382959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52" name="Graphic 1051">
                <a:extLst>
                  <a:ext uri="{FF2B5EF4-FFF2-40B4-BE49-F238E27FC236}">
                    <a16:creationId xmlns:a16="http://schemas.microsoft.com/office/drawing/2014/main" id="{D3A87865-D279-2B12-476D-1B60EC351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346034" y="5086872"/>
                <a:ext cx="473044" cy="473044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</p:grpSp>
        <p:sp>
          <p:nvSpPr>
            <p:cNvPr id="1048" name="Title 34">
              <a:extLst>
                <a:ext uri="{FF2B5EF4-FFF2-40B4-BE49-F238E27FC236}">
                  <a16:creationId xmlns:a16="http://schemas.microsoft.com/office/drawing/2014/main" id="{3703F984-7103-6417-512E-A7CCD95BDDEB}"/>
                </a:ext>
              </a:extLst>
            </p:cNvPr>
            <p:cNvSpPr txBox="1">
              <a:spLocks/>
            </p:cNvSpPr>
            <p:nvPr/>
          </p:nvSpPr>
          <p:spPr>
            <a:xfrm>
              <a:off x="7205467" y="5164718"/>
              <a:ext cx="569107" cy="418593"/>
            </a:xfrm>
            <a:prstGeom prst="rect">
              <a:avLst/>
            </a:prstGeom>
          </p:spPr>
          <p:txBody>
            <a:bodyPr vert="horz" lIns="0" tIns="0" rIns="0" bIns="0" rtlCol="0" anchor="ctr">
              <a:normAutofit fontScale="97500" lnSpcReduction="10000"/>
            </a:bodyPr>
            <a:lstStyle>
              <a:lvl1pPr marL="0" algn="l" defTabSz="932555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2999" b="0" kern="1200" cap="none" spc="-50" baseline="0">
                  <a:ln w="3175">
                    <a:noFill/>
                  </a:ln>
                  <a:gradFill>
                    <a:gsLst>
                      <a:gs pos="53000">
                        <a:schemeClr val="accent1">
                          <a:lumMod val="60000"/>
                          <a:lumOff val="40000"/>
                        </a:schemeClr>
                      </a:gs>
                      <a:gs pos="0">
                        <a:srgbClr val="0B6CFF"/>
                      </a:gs>
                    </a:gsLst>
                    <a:path path="circle">
                      <a:fillToRect r="100000" b="100000"/>
                    </a:path>
                  </a:gradFill>
                  <a:effectLst/>
                  <a:latin typeface="+mn-lt"/>
                  <a:ea typeface="Open Sans" panose="020B0606030504020204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3255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999" b="0" i="0" u="none" strike="noStrike" kern="1200" cap="none" spc="-50" normalizeH="0" baseline="0" noProof="0">
                  <a:ln w="3175"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 panose="020B0606030504020204" pitchFamily="34" charset="0"/>
                  <a:cs typeface="Segoe UI Semibold" panose="020B0702040204020203" pitchFamily="34" charset="0"/>
                </a:rPr>
                <a:t>+</a:t>
              </a:r>
            </a:p>
          </p:txBody>
        </p:sp>
      </p:grpSp>
      <p:sp>
        <p:nvSpPr>
          <p:cNvPr id="1065" name="Rounded Rectangle 9">
            <a:extLst>
              <a:ext uri="{FF2B5EF4-FFF2-40B4-BE49-F238E27FC236}">
                <a16:creationId xmlns:a16="http://schemas.microsoft.com/office/drawing/2014/main" id="{BF2EF0A9-50EA-2C64-2E65-F63E0922C321}"/>
              </a:ext>
            </a:extLst>
          </p:cNvPr>
          <p:cNvSpPr/>
          <p:nvPr/>
        </p:nvSpPr>
        <p:spPr bwMode="auto">
          <a:xfrm rot="10800000" flipH="1" flipV="1">
            <a:off x="1367822" y="2313665"/>
            <a:ext cx="9487221" cy="1723172"/>
          </a:xfrm>
          <a:prstGeom prst="roundRect">
            <a:avLst>
              <a:gd name="adj" fmla="val 1131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792DE612-D648-DC46-9E96-4BF624FCCE24}"/>
              </a:ext>
            </a:extLst>
          </p:cNvPr>
          <p:cNvSpPr txBox="1"/>
          <p:nvPr/>
        </p:nvSpPr>
        <p:spPr>
          <a:xfrm>
            <a:off x="3117899" y="3629394"/>
            <a:ext cx="125127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Web</a:t>
            </a: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B2979CD7-41BC-5BDA-28E1-C797EBF1EB31}"/>
              </a:ext>
            </a:extLst>
          </p:cNvPr>
          <p:cNvSpPr txBox="1"/>
          <p:nvPr/>
        </p:nvSpPr>
        <p:spPr>
          <a:xfrm>
            <a:off x="5547658" y="3629394"/>
            <a:ext cx="1206947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Mobile</a:t>
            </a:r>
          </a:p>
        </p:txBody>
      </p:sp>
      <p:sp>
        <p:nvSpPr>
          <p:cNvPr id="1069" name="TextBox 1068">
            <a:extLst>
              <a:ext uri="{FF2B5EF4-FFF2-40B4-BE49-F238E27FC236}">
                <a16:creationId xmlns:a16="http://schemas.microsoft.com/office/drawing/2014/main" id="{4065064D-7365-8F8A-2293-BE3088B808DB}"/>
              </a:ext>
            </a:extLst>
          </p:cNvPr>
          <p:cNvSpPr txBox="1"/>
          <p:nvPr/>
        </p:nvSpPr>
        <p:spPr>
          <a:xfrm>
            <a:off x="6744862" y="3629394"/>
            <a:ext cx="120698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Gaming</a:t>
            </a: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38394FEE-AD43-7EF9-F185-050BC3F996CD}"/>
              </a:ext>
            </a:extLst>
          </p:cNvPr>
          <p:cNvSpPr txBox="1"/>
          <p:nvPr/>
        </p:nvSpPr>
        <p:spPr>
          <a:xfrm>
            <a:off x="7898956" y="3629394"/>
            <a:ext cx="1251271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IoT</a:t>
            </a:r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A17D5290-8D89-0347-D4B8-954AADB95A35}"/>
              </a:ext>
            </a:extLst>
          </p:cNvPr>
          <p:cNvSpPr txBox="1"/>
          <p:nvPr/>
        </p:nvSpPr>
        <p:spPr>
          <a:xfrm>
            <a:off x="9084466" y="3629394"/>
            <a:ext cx="1195961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AI</a:t>
            </a: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923E9451-B3B5-18D3-129B-F3298794900E}"/>
              </a:ext>
            </a:extLst>
          </p:cNvPr>
          <p:cNvSpPr txBox="1"/>
          <p:nvPr/>
        </p:nvSpPr>
        <p:spPr>
          <a:xfrm>
            <a:off x="4327534" y="3629394"/>
            <a:ext cx="1251269" cy="1800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rPr>
              <a:t>Desktop</a:t>
            </a:r>
          </a:p>
        </p:txBody>
      </p:sp>
      <p:sp>
        <p:nvSpPr>
          <p:cNvPr id="1073" name="Freeform: Shape 262">
            <a:extLst>
              <a:ext uri="{FF2B5EF4-FFF2-40B4-BE49-F238E27FC236}">
                <a16:creationId xmlns:a16="http://schemas.microsoft.com/office/drawing/2014/main" id="{0EE51ACC-0DAF-A4E9-2B15-2F8091D65C86}"/>
              </a:ext>
            </a:extLst>
          </p:cNvPr>
          <p:cNvSpPr/>
          <p:nvPr/>
        </p:nvSpPr>
        <p:spPr>
          <a:xfrm>
            <a:off x="3781366" y="3229573"/>
            <a:ext cx="6207" cy="6207"/>
          </a:xfrm>
          <a:custGeom>
            <a:avLst/>
            <a:gdLst>
              <a:gd name="connsiteX0" fmla="*/ 1566 w 4499"/>
              <a:gd name="connsiteY0" fmla="*/ 1566 h 0"/>
              <a:gd name="connsiteX1" fmla="*/ 5585 w 4499"/>
              <a:gd name="connsiteY1" fmla="*/ 1566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99">
                <a:moveTo>
                  <a:pt x="1566" y="1566"/>
                </a:moveTo>
                <a:lnTo>
                  <a:pt x="5585" y="1566"/>
                </a:lnTo>
              </a:path>
            </a:pathLst>
          </a:custGeom>
          <a:noFill/>
          <a:ln w="4419" cap="flat">
            <a:solidFill>
              <a:srgbClr val="75757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/>
              <a:ea typeface="Open Sans" panose="020B0606030504020204" pitchFamily="34" charset="0"/>
              <a:cs typeface="Space Grotesk SemiBold" pitchFamily="2" charset="0"/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A1CEF92A-B556-7F5D-738C-E0F5E62F710F}"/>
              </a:ext>
            </a:extLst>
          </p:cNvPr>
          <p:cNvSpPr txBox="1"/>
          <p:nvPr/>
        </p:nvSpPr>
        <p:spPr>
          <a:xfrm>
            <a:off x="1911575" y="3629394"/>
            <a:ext cx="1251271" cy="18004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Open Sans" panose="020B0606030504020204" pitchFamily="34" charset="0"/>
              </a:rPr>
              <a:t>Cloud</a:t>
            </a:r>
          </a:p>
        </p:txBody>
      </p:sp>
      <p:sp>
        <p:nvSpPr>
          <p:cNvPr id="1108" name="Graphic 1075">
            <a:extLst>
              <a:ext uri="{FF2B5EF4-FFF2-40B4-BE49-F238E27FC236}">
                <a16:creationId xmlns:a16="http://schemas.microsoft.com/office/drawing/2014/main" id="{534351BF-93CD-A4FC-1C22-B08BA9DE199B}"/>
              </a:ext>
            </a:extLst>
          </p:cNvPr>
          <p:cNvSpPr/>
          <p:nvPr/>
        </p:nvSpPr>
        <p:spPr>
          <a:xfrm>
            <a:off x="2250915" y="3079673"/>
            <a:ext cx="520065" cy="339910"/>
          </a:xfrm>
          <a:custGeom>
            <a:avLst/>
            <a:gdLst>
              <a:gd name="connsiteX0" fmla="*/ 109000 w 520065"/>
              <a:gd name="connsiteY0" fmla="*/ 126550 h 339910"/>
              <a:gd name="connsiteX1" fmla="*/ 286913 w 520065"/>
              <a:gd name="connsiteY1" fmla="*/ 2400 h 339910"/>
              <a:gd name="connsiteX2" fmla="*/ 411065 w 520065"/>
              <a:gd name="connsiteY2" fmla="*/ 126550 h 339910"/>
              <a:gd name="connsiteX3" fmla="*/ 413385 w 520065"/>
              <a:gd name="connsiteY3" fmla="*/ 126550 h 339910"/>
              <a:gd name="connsiteX4" fmla="*/ 520065 w 520065"/>
              <a:gd name="connsiteY4" fmla="*/ 233230 h 339910"/>
              <a:gd name="connsiteX5" fmla="*/ 413385 w 520065"/>
              <a:gd name="connsiteY5" fmla="*/ 339910 h 339910"/>
              <a:gd name="connsiteX6" fmla="*/ 106680 w 520065"/>
              <a:gd name="connsiteY6" fmla="*/ 339910 h 339910"/>
              <a:gd name="connsiteX7" fmla="*/ 0 w 520065"/>
              <a:gd name="connsiteY7" fmla="*/ 233230 h 339910"/>
              <a:gd name="connsiteX8" fmla="*/ 106680 w 520065"/>
              <a:gd name="connsiteY8" fmla="*/ 126550 h 339910"/>
              <a:gd name="connsiteX9" fmla="*/ 109000 w 520065"/>
              <a:gd name="connsiteY9" fmla="*/ 126550 h 339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0065" h="339910">
                <a:moveTo>
                  <a:pt x="109000" y="126550"/>
                </a:moveTo>
                <a:cubicBezTo>
                  <a:pt x="123847" y="43137"/>
                  <a:pt x="203501" y="-12447"/>
                  <a:pt x="286913" y="2400"/>
                </a:cubicBezTo>
                <a:cubicBezTo>
                  <a:pt x="350230" y="13669"/>
                  <a:pt x="399797" y="63234"/>
                  <a:pt x="411065" y="126550"/>
                </a:cubicBezTo>
                <a:lnTo>
                  <a:pt x="413385" y="126550"/>
                </a:lnTo>
                <a:cubicBezTo>
                  <a:pt x="472302" y="126550"/>
                  <a:pt x="520065" y="174313"/>
                  <a:pt x="520065" y="233230"/>
                </a:cubicBezTo>
                <a:cubicBezTo>
                  <a:pt x="520065" y="292147"/>
                  <a:pt x="472302" y="339910"/>
                  <a:pt x="413385" y="339910"/>
                </a:cubicBezTo>
                <a:lnTo>
                  <a:pt x="106680" y="339910"/>
                </a:lnTo>
                <a:cubicBezTo>
                  <a:pt x="47762" y="339910"/>
                  <a:pt x="0" y="292147"/>
                  <a:pt x="0" y="233230"/>
                </a:cubicBezTo>
                <a:cubicBezTo>
                  <a:pt x="0" y="174313"/>
                  <a:pt x="47762" y="126550"/>
                  <a:pt x="106680" y="126550"/>
                </a:cubicBezTo>
                <a:lnTo>
                  <a:pt x="109000" y="126550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7" name="Graphic 1076">
            <a:extLst>
              <a:ext uri="{FF2B5EF4-FFF2-40B4-BE49-F238E27FC236}">
                <a16:creationId xmlns:a16="http://schemas.microsoft.com/office/drawing/2014/main" id="{2B9706AD-E8FE-C9D6-FAD0-3ADA15D42902}"/>
              </a:ext>
            </a:extLst>
          </p:cNvPr>
          <p:cNvSpPr/>
          <p:nvPr/>
        </p:nvSpPr>
        <p:spPr>
          <a:xfrm>
            <a:off x="4683289" y="2992747"/>
            <a:ext cx="533373" cy="506730"/>
          </a:xfrm>
          <a:custGeom>
            <a:avLst/>
            <a:gdLst>
              <a:gd name="connsiteX0" fmla="*/ 126683 w 533373"/>
              <a:gd name="connsiteY0" fmla="*/ 506730 h 506730"/>
              <a:gd name="connsiteX1" fmla="*/ 106686 w 533373"/>
              <a:gd name="connsiteY1" fmla="*/ 486722 h 506730"/>
              <a:gd name="connsiteX2" fmla="*/ 123962 w 533373"/>
              <a:gd name="connsiteY2" fmla="*/ 466912 h 506730"/>
              <a:gd name="connsiteX3" fmla="*/ 126683 w 533373"/>
              <a:gd name="connsiteY3" fmla="*/ 466725 h 506730"/>
              <a:gd name="connsiteX4" fmla="*/ 173328 w 533373"/>
              <a:gd name="connsiteY4" fmla="*/ 466725 h 506730"/>
              <a:gd name="connsiteX5" fmla="*/ 173328 w 533373"/>
              <a:gd name="connsiteY5" fmla="*/ 400103 h 506730"/>
              <a:gd name="connsiteX6" fmla="*/ 60008 w 533373"/>
              <a:gd name="connsiteY6" fmla="*/ 400103 h 506730"/>
              <a:gd name="connsiteX7" fmla="*/ 133 w 533373"/>
              <a:gd name="connsiteY7" fmla="*/ 344203 h 506730"/>
              <a:gd name="connsiteX8" fmla="*/ 0 w 533373"/>
              <a:gd name="connsiteY8" fmla="*/ 340096 h 506730"/>
              <a:gd name="connsiteX9" fmla="*/ 0 w 533373"/>
              <a:gd name="connsiteY9" fmla="*/ 60008 h 506730"/>
              <a:gd name="connsiteX10" fmla="*/ 55900 w 533373"/>
              <a:gd name="connsiteY10" fmla="*/ 133 h 506730"/>
              <a:gd name="connsiteX11" fmla="*/ 60008 w 533373"/>
              <a:gd name="connsiteY11" fmla="*/ 0 h 506730"/>
              <a:gd name="connsiteX12" fmla="*/ 473366 w 533373"/>
              <a:gd name="connsiteY12" fmla="*/ 0 h 506730"/>
              <a:gd name="connsiteX13" fmla="*/ 533240 w 533373"/>
              <a:gd name="connsiteY13" fmla="*/ 55900 h 506730"/>
              <a:gd name="connsiteX14" fmla="*/ 533373 w 533373"/>
              <a:gd name="connsiteY14" fmla="*/ 60008 h 506730"/>
              <a:gd name="connsiteX15" fmla="*/ 533373 w 533373"/>
              <a:gd name="connsiteY15" fmla="*/ 340096 h 506730"/>
              <a:gd name="connsiteX16" fmla="*/ 477473 w 533373"/>
              <a:gd name="connsiteY16" fmla="*/ 399970 h 506730"/>
              <a:gd name="connsiteX17" fmla="*/ 473366 w 533373"/>
              <a:gd name="connsiteY17" fmla="*/ 400103 h 506730"/>
              <a:gd name="connsiteX18" fmla="*/ 360018 w 533373"/>
              <a:gd name="connsiteY18" fmla="*/ 400103 h 506730"/>
              <a:gd name="connsiteX19" fmla="*/ 360018 w 533373"/>
              <a:gd name="connsiteY19" fmla="*/ 466725 h 506730"/>
              <a:gd name="connsiteX20" fmla="*/ 406718 w 533373"/>
              <a:gd name="connsiteY20" fmla="*/ 466725 h 506730"/>
              <a:gd name="connsiteX21" fmla="*/ 426923 w 533373"/>
              <a:gd name="connsiteY21" fmla="*/ 486522 h 506730"/>
              <a:gd name="connsiteX22" fmla="*/ 409438 w 533373"/>
              <a:gd name="connsiteY22" fmla="*/ 506570 h 506730"/>
              <a:gd name="connsiteX23" fmla="*/ 406718 w 533373"/>
              <a:gd name="connsiteY23" fmla="*/ 506730 h 506730"/>
              <a:gd name="connsiteX24" fmla="*/ 126683 w 533373"/>
              <a:gd name="connsiteY24" fmla="*/ 506730 h 506730"/>
              <a:gd name="connsiteX25" fmla="*/ 319987 w 533373"/>
              <a:gd name="connsiteY25" fmla="*/ 400103 h 506730"/>
              <a:gd name="connsiteX26" fmla="*/ 213307 w 533373"/>
              <a:gd name="connsiteY26" fmla="*/ 400103 h 506730"/>
              <a:gd name="connsiteX27" fmla="*/ 213333 w 533373"/>
              <a:gd name="connsiteY27" fmla="*/ 466725 h 506730"/>
              <a:gd name="connsiteX28" fmla="*/ 320013 w 533373"/>
              <a:gd name="connsiteY28" fmla="*/ 466725 h 506730"/>
              <a:gd name="connsiteX29" fmla="*/ 319987 w 533373"/>
              <a:gd name="connsiteY29" fmla="*/ 400103 h 506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33373" h="506730">
                <a:moveTo>
                  <a:pt x="126683" y="506730"/>
                </a:moveTo>
                <a:cubicBezTo>
                  <a:pt x="115636" y="506727"/>
                  <a:pt x="106683" y="497769"/>
                  <a:pt x="106686" y="486722"/>
                </a:cubicBezTo>
                <a:cubicBezTo>
                  <a:pt x="106689" y="476729"/>
                  <a:pt x="114064" y="468275"/>
                  <a:pt x="123962" y="466912"/>
                </a:cubicBezTo>
                <a:lnTo>
                  <a:pt x="126683" y="466725"/>
                </a:lnTo>
                <a:lnTo>
                  <a:pt x="173328" y="466725"/>
                </a:lnTo>
                <a:lnTo>
                  <a:pt x="173328" y="400103"/>
                </a:lnTo>
                <a:lnTo>
                  <a:pt x="60008" y="400103"/>
                </a:lnTo>
                <a:cubicBezTo>
                  <a:pt x="28457" y="400106"/>
                  <a:pt x="2293" y="375679"/>
                  <a:pt x="133" y="344203"/>
                </a:cubicBezTo>
                <a:lnTo>
                  <a:pt x="0" y="340096"/>
                </a:lnTo>
                <a:lnTo>
                  <a:pt x="0" y="60008"/>
                </a:lnTo>
                <a:cubicBezTo>
                  <a:pt x="-4" y="28457"/>
                  <a:pt x="24424" y="2293"/>
                  <a:pt x="55900" y="133"/>
                </a:cubicBezTo>
                <a:lnTo>
                  <a:pt x="60008" y="0"/>
                </a:lnTo>
                <a:lnTo>
                  <a:pt x="473366" y="0"/>
                </a:lnTo>
                <a:cubicBezTo>
                  <a:pt x="504916" y="-4"/>
                  <a:pt x="531080" y="24424"/>
                  <a:pt x="533240" y="55900"/>
                </a:cubicBezTo>
                <a:lnTo>
                  <a:pt x="533373" y="60008"/>
                </a:lnTo>
                <a:lnTo>
                  <a:pt x="533373" y="340096"/>
                </a:lnTo>
                <a:cubicBezTo>
                  <a:pt x="533376" y="371646"/>
                  <a:pt x="508949" y="397810"/>
                  <a:pt x="477473" y="399970"/>
                </a:cubicBezTo>
                <a:lnTo>
                  <a:pt x="473366" y="400103"/>
                </a:lnTo>
                <a:lnTo>
                  <a:pt x="360018" y="400103"/>
                </a:lnTo>
                <a:lnTo>
                  <a:pt x="360018" y="466725"/>
                </a:lnTo>
                <a:lnTo>
                  <a:pt x="406718" y="466725"/>
                </a:lnTo>
                <a:cubicBezTo>
                  <a:pt x="417764" y="466613"/>
                  <a:pt x="426811" y="475475"/>
                  <a:pt x="426923" y="486522"/>
                </a:cubicBezTo>
                <a:cubicBezTo>
                  <a:pt x="427027" y="496673"/>
                  <a:pt x="419508" y="505293"/>
                  <a:pt x="409438" y="506570"/>
                </a:cubicBezTo>
                <a:lnTo>
                  <a:pt x="406718" y="506730"/>
                </a:lnTo>
                <a:lnTo>
                  <a:pt x="126683" y="506730"/>
                </a:lnTo>
                <a:close/>
                <a:moveTo>
                  <a:pt x="319987" y="400103"/>
                </a:moveTo>
                <a:lnTo>
                  <a:pt x="213307" y="400103"/>
                </a:lnTo>
                <a:lnTo>
                  <a:pt x="213333" y="466725"/>
                </a:lnTo>
                <a:lnTo>
                  <a:pt x="320013" y="466725"/>
                </a:lnTo>
                <a:lnTo>
                  <a:pt x="319987" y="400103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6" name="Graphic 1077">
            <a:extLst>
              <a:ext uri="{FF2B5EF4-FFF2-40B4-BE49-F238E27FC236}">
                <a16:creationId xmlns:a16="http://schemas.microsoft.com/office/drawing/2014/main" id="{1CA543DE-4A08-F13E-0EC0-539751078187}"/>
              </a:ext>
            </a:extLst>
          </p:cNvPr>
          <p:cNvSpPr/>
          <p:nvPr/>
        </p:nvSpPr>
        <p:spPr>
          <a:xfrm>
            <a:off x="5970867" y="2921474"/>
            <a:ext cx="320040" cy="533400"/>
          </a:xfrm>
          <a:custGeom>
            <a:avLst/>
            <a:gdLst>
              <a:gd name="connsiteX0" fmla="*/ 260033 w 320040"/>
              <a:gd name="connsiteY0" fmla="*/ 0 h 533400"/>
              <a:gd name="connsiteX1" fmla="*/ 320040 w 320040"/>
              <a:gd name="connsiteY1" fmla="*/ 60008 h 533400"/>
              <a:gd name="connsiteX2" fmla="*/ 320040 w 320040"/>
              <a:gd name="connsiteY2" fmla="*/ 473393 h 533400"/>
              <a:gd name="connsiteX3" fmla="*/ 260033 w 320040"/>
              <a:gd name="connsiteY3" fmla="*/ 533400 h 533400"/>
              <a:gd name="connsiteX4" fmla="*/ 60008 w 320040"/>
              <a:gd name="connsiteY4" fmla="*/ 533400 h 533400"/>
              <a:gd name="connsiteX5" fmla="*/ 0 w 320040"/>
              <a:gd name="connsiteY5" fmla="*/ 473393 h 533400"/>
              <a:gd name="connsiteX6" fmla="*/ 0 w 320040"/>
              <a:gd name="connsiteY6" fmla="*/ 60008 h 533400"/>
              <a:gd name="connsiteX7" fmla="*/ 60008 w 320040"/>
              <a:gd name="connsiteY7" fmla="*/ 0 h 533400"/>
              <a:gd name="connsiteX8" fmla="*/ 260033 w 320040"/>
              <a:gd name="connsiteY8" fmla="*/ 0 h 533400"/>
              <a:gd name="connsiteX9" fmla="*/ 193358 w 320040"/>
              <a:gd name="connsiteY9" fmla="*/ 426720 h 533400"/>
              <a:gd name="connsiteX10" fmla="*/ 126683 w 320040"/>
              <a:gd name="connsiteY10" fmla="*/ 426720 h 533400"/>
              <a:gd name="connsiteX11" fmla="*/ 106680 w 320040"/>
              <a:gd name="connsiteY11" fmla="*/ 446723 h 533400"/>
              <a:gd name="connsiteX12" fmla="*/ 126683 w 320040"/>
              <a:gd name="connsiteY12" fmla="*/ 466725 h 533400"/>
              <a:gd name="connsiteX13" fmla="*/ 193358 w 320040"/>
              <a:gd name="connsiteY13" fmla="*/ 466725 h 533400"/>
              <a:gd name="connsiteX14" fmla="*/ 213360 w 320040"/>
              <a:gd name="connsiteY14" fmla="*/ 446723 h 533400"/>
              <a:gd name="connsiteX15" fmla="*/ 193358 w 320040"/>
              <a:gd name="connsiteY15" fmla="*/ 42672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0040" h="533400">
                <a:moveTo>
                  <a:pt x="260033" y="0"/>
                </a:moveTo>
                <a:cubicBezTo>
                  <a:pt x="293173" y="0"/>
                  <a:pt x="320040" y="26866"/>
                  <a:pt x="320040" y="60008"/>
                </a:cubicBezTo>
                <a:lnTo>
                  <a:pt x="320040" y="473393"/>
                </a:lnTo>
                <a:cubicBezTo>
                  <a:pt x="320040" y="506533"/>
                  <a:pt x="293173" y="533400"/>
                  <a:pt x="260033" y="533400"/>
                </a:cubicBezTo>
                <a:lnTo>
                  <a:pt x="60008" y="533400"/>
                </a:lnTo>
                <a:cubicBezTo>
                  <a:pt x="26866" y="533400"/>
                  <a:pt x="0" y="506533"/>
                  <a:pt x="0" y="473393"/>
                </a:cubicBezTo>
                <a:lnTo>
                  <a:pt x="0" y="60008"/>
                </a:lnTo>
                <a:cubicBezTo>
                  <a:pt x="0" y="26866"/>
                  <a:pt x="26866" y="0"/>
                  <a:pt x="60008" y="0"/>
                </a:cubicBezTo>
                <a:lnTo>
                  <a:pt x="260033" y="0"/>
                </a:lnTo>
                <a:close/>
                <a:moveTo>
                  <a:pt x="193358" y="426720"/>
                </a:moveTo>
                <a:lnTo>
                  <a:pt x="126683" y="426720"/>
                </a:lnTo>
                <a:cubicBezTo>
                  <a:pt x="115636" y="426720"/>
                  <a:pt x="106680" y="435676"/>
                  <a:pt x="106680" y="446723"/>
                </a:cubicBezTo>
                <a:cubicBezTo>
                  <a:pt x="106680" y="457769"/>
                  <a:pt x="115636" y="466725"/>
                  <a:pt x="126683" y="466725"/>
                </a:cubicBezTo>
                <a:lnTo>
                  <a:pt x="193358" y="466725"/>
                </a:lnTo>
                <a:cubicBezTo>
                  <a:pt x="204404" y="466725"/>
                  <a:pt x="213360" y="457769"/>
                  <a:pt x="213360" y="446723"/>
                </a:cubicBezTo>
                <a:cubicBezTo>
                  <a:pt x="213360" y="435676"/>
                  <a:pt x="204404" y="426720"/>
                  <a:pt x="193358" y="426720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5" name="Graphic 1078">
            <a:extLst>
              <a:ext uri="{FF2B5EF4-FFF2-40B4-BE49-F238E27FC236}">
                <a16:creationId xmlns:a16="http://schemas.microsoft.com/office/drawing/2014/main" id="{B3446F7C-F6A8-E37E-054A-BCD140FED3C2}"/>
              </a:ext>
            </a:extLst>
          </p:cNvPr>
          <p:cNvSpPr/>
          <p:nvPr/>
        </p:nvSpPr>
        <p:spPr>
          <a:xfrm>
            <a:off x="7070524" y="3034936"/>
            <a:ext cx="533474" cy="373380"/>
          </a:xfrm>
          <a:custGeom>
            <a:avLst/>
            <a:gdLst>
              <a:gd name="connsiteX0" fmla="*/ 346694 w 533474"/>
              <a:gd name="connsiteY0" fmla="*/ 0 h 373380"/>
              <a:gd name="connsiteX1" fmla="*/ 533475 w 533474"/>
              <a:gd name="connsiteY1" fmla="*/ 186599 h 373380"/>
              <a:gd name="connsiteX2" fmla="*/ 353095 w 533474"/>
              <a:gd name="connsiteY2" fmla="*/ 373273 h 373380"/>
              <a:gd name="connsiteX3" fmla="*/ 346694 w 533474"/>
              <a:gd name="connsiteY3" fmla="*/ 373380 h 373380"/>
              <a:gd name="connsiteX4" fmla="*/ 186781 w 533474"/>
              <a:gd name="connsiteY4" fmla="*/ 373380 h 373380"/>
              <a:gd name="connsiteX5" fmla="*/ 0 w 533474"/>
              <a:gd name="connsiteY5" fmla="*/ 186781 h 373380"/>
              <a:gd name="connsiteX6" fmla="*/ 180380 w 533474"/>
              <a:gd name="connsiteY6" fmla="*/ 107 h 373380"/>
              <a:gd name="connsiteX7" fmla="*/ 186754 w 533474"/>
              <a:gd name="connsiteY7" fmla="*/ 0 h 373380"/>
              <a:gd name="connsiteX8" fmla="*/ 346668 w 533474"/>
              <a:gd name="connsiteY8" fmla="*/ 0 h 373380"/>
              <a:gd name="connsiteX9" fmla="*/ 340080 w 533474"/>
              <a:gd name="connsiteY9" fmla="*/ 200025 h 373380"/>
              <a:gd name="connsiteX10" fmla="*/ 306743 w 533474"/>
              <a:gd name="connsiteY10" fmla="*/ 233363 h 373380"/>
              <a:gd name="connsiteX11" fmla="*/ 340080 w 533474"/>
              <a:gd name="connsiteY11" fmla="*/ 266700 h 373380"/>
              <a:gd name="connsiteX12" fmla="*/ 373418 w 533474"/>
              <a:gd name="connsiteY12" fmla="*/ 233363 h 373380"/>
              <a:gd name="connsiteX13" fmla="*/ 340080 w 533474"/>
              <a:gd name="connsiteY13" fmla="*/ 200025 h 373380"/>
              <a:gd name="connsiteX14" fmla="*/ 160058 w 533474"/>
              <a:gd name="connsiteY14" fmla="*/ 106680 h 373380"/>
              <a:gd name="connsiteX15" fmla="*/ 140242 w 533474"/>
              <a:gd name="connsiteY15" fmla="*/ 123962 h 373380"/>
              <a:gd name="connsiteX16" fmla="*/ 140055 w 533474"/>
              <a:gd name="connsiteY16" fmla="*/ 126683 h 373380"/>
              <a:gd name="connsiteX17" fmla="*/ 140055 w 533474"/>
              <a:gd name="connsiteY17" fmla="*/ 166634 h 373380"/>
              <a:gd name="connsiteX18" fmla="*/ 100050 w 533474"/>
              <a:gd name="connsiteY18" fmla="*/ 166634 h 373380"/>
              <a:gd name="connsiteX19" fmla="*/ 79845 w 533474"/>
              <a:gd name="connsiteY19" fmla="*/ 186431 h 373380"/>
              <a:gd name="connsiteX20" fmla="*/ 97330 w 533474"/>
              <a:gd name="connsiteY20" fmla="*/ 206479 h 373380"/>
              <a:gd name="connsiteX21" fmla="*/ 100050 w 533474"/>
              <a:gd name="connsiteY21" fmla="*/ 206666 h 373380"/>
              <a:gd name="connsiteX22" fmla="*/ 140055 w 533474"/>
              <a:gd name="connsiteY22" fmla="*/ 206639 h 373380"/>
              <a:gd name="connsiteX23" fmla="*/ 140055 w 533474"/>
              <a:gd name="connsiteY23" fmla="*/ 246698 h 373380"/>
              <a:gd name="connsiteX24" fmla="*/ 160064 w 533474"/>
              <a:gd name="connsiteY24" fmla="*/ 266695 h 373380"/>
              <a:gd name="connsiteX25" fmla="*/ 179873 w 533474"/>
              <a:gd name="connsiteY25" fmla="*/ 249418 h 373380"/>
              <a:gd name="connsiteX26" fmla="*/ 180060 w 533474"/>
              <a:gd name="connsiteY26" fmla="*/ 246698 h 373380"/>
              <a:gd name="connsiteX27" fmla="*/ 180060 w 533474"/>
              <a:gd name="connsiteY27" fmla="*/ 206639 h 373380"/>
              <a:gd name="connsiteX28" fmla="*/ 220065 w 533474"/>
              <a:gd name="connsiteY28" fmla="*/ 206639 h 373380"/>
              <a:gd name="connsiteX29" fmla="*/ 239878 w 533474"/>
              <a:gd name="connsiteY29" fmla="*/ 186450 h 373380"/>
              <a:gd name="connsiteX30" fmla="*/ 222785 w 533474"/>
              <a:gd name="connsiteY30" fmla="*/ 166848 h 373380"/>
              <a:gd name="connsiteX31" fmla="*/ 220065 w 533474"/>
              <a:gd name="connsiteY31" fmla="*/ 166661 h 373380"/>
              <a:gd name="connsiteX32" fmla="*/ 180060 w 533474"/>
              <a:gd name="connsiteY32" fmla="*/ 166634 h 373380"/>
              <a:gd name="connsiteX33" fmla="*/ 180060 w 533474"/>
              <a:gd name="connsiteY33" fmla="*/ 126683 h 373380"/>
              <a:gd name="connsiteX34" fmla="*/ 160058 w 533474"/>
              <a:gd name="connsiteY34" fmla="*/ 106680 h 373380"/>
              <a:gd name="connsiteX35" fmla="*/ 393420 w 533474"/>
              <a:gd name="connsiteY35" fmla="*/ 106680 h 373380"/>
              <a:gd name="connsiteX36" fmla="*/ 360083 w 533474"/>
              <a:gd name="connsiteY36" fmla="*/ 140018 h 373380"/>
              <a:gd name="connsiteX37" fmla="*/ 393420 w 533474"/>
              <a:gd name="connsiteY37" fmla="*/ 173355 h 373380"/>
              <a:gd name="connsiteX38" fmla="*/ 426758 w 533474"/>
              <a:gd name="connsiteY38" fmla="*/ 140018 h 373380"/>
              <a:gd name="connsiteX39" fmla="*/ 393420 w 533474"/>
              <a:gd name="connsiteY39" fmla="*/ 106680 h 373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474" h="373380">
                <a:moveTo>
                  <a:pt x="346694" y="0"/>
                </a:moveTo>
                <a:cubicBezTo>
                  <a:pt x="449801" y="-50"/>
                  <a:pt x="533424" y="83493"/>
                  <a:pt x="533475" y="186599"/>
                </a:cubicBezTo>
                <a:cubicBezTo>
                  <a:pt x="533526" y="287284"/>
                  <a:pt x="453724" y="369870"/>
                  <a:pt x="353095" y="373273"/>
                </a:cubicBezTo>
                <a:lnTo>
                  <a:pt x="346694" y="373380"/>
                </a:lnTo>
                <a:lnTo>
                  <a:pt x="186781" y="373380"/>
                </a:lnTo>
                <a:cubicBezTo>
                  <a:pt x="83675" y="373431"/>
                  <a:pt x="50" y="289887"/>
                  <a:pt x="0" y="186781"/>
                </a:cubicBezTo>
                <a:cubicBezTo>
                  <a:pt x="-49" y="86096"/>
                  <a:pt x="79752" y="3510"/>
                  <a:pt x="180380" y="107"/>
                </a:cubicBezTo>
                <a:lnTo>
                  <a:pt x="186754" y="0"/>
                </a:lnTo>
                <a:lnTo>
                  <a:pt x="346668" y="0"/>
                </a:lnTo>
                <a:close/>
                <a:moveTo>
                  <a:pt x="340080" y="200025"/>
                </a:moveTo>
                <a:cubicBezTo>
                  <a:pt x="321667" y="200025"/>
                  <a:pt x="306743" y="214950"/>
                  <a:pt x="306743" y="233363"/>
                </a:cubicBezTo>
                <a:cubicBezTo>
                  <a:pt x="306743" y="251776"/>
                  <a:pt x="321667" y="266700"/>
                  <a:pt x="340080" y="266700"/>
                </a:cubicBezTo>
                <a:cubicBezTo>
                  <a:pt x="358493" y="266700"/>
                  <a:pt x="373418" y="251776"/>
                  <a:pt x="373418" y="233363"/>
                </a:cubicBezTo>
                <a:cubicBezTo>
                  <a:pt x="373418" y="214950"/>
                  <a:pt x="358493" y="200025"/>
                  <a:pt x="340080" y="200025"/>
                </a:cubicBezTo>
                <a:close/>
                <a:moveTo>
                  <a:pt x="160058" y="106680"/>
                </a:moveTo>
                <a:cubicBezTo>
                  <a:pt x="150062" y="106681"/>
                  <a:pt x="141601" y="114060"/>
                  <a:pt x="140242" y="123962"/>
                </a:cubicBezTo>
                <a:lnTo>
                  <a:pt x="140055" y="126683"/>
                </a:lnTo>
                <a:lnTo>
                  <a:pt x="140055" y="166634"/>
                </a:lnTo>
                <a:lnTo>
                  <a:pt x="100050" y="166634"/>
                </a:lnTo>
                <a:cubicBezTo>
                  <a:pt x="89004" y="166522"/>
                  <a:pt x="79957" y="175385"/>
                  <a:pt x="79845" y="186431"/>
                </a:cubicBezTo>
                <a:cubicBezTo>
                  <a:pt x="79742" y="196582"/>
                  <a:pt x="87259" y="205202"/>
                  <a:pt x="97330" y="206479"/>
                </a:cubicBezTo>
                <a:lnTo>
                  <a:pt x="100050" y="206666"/>
                </a:lnTo>
                <a:lnTo>
                  <a:pt x="140055" y="206639"/>
                </a:lnTo>
                <a:lnTo>
                  <a:pt x="140055" y="246698"/>
                </a:lnTo>
                <a:cubicBezTo>
                  <a:pt x="140059" y="257744"/>
                  <a:pt x="149017" y="266697"/>
                  <a:pt x="160064" y="266695"/>
                </a:cubicBezTo>
                <a:cubicBezTo>
                  <a:pt x="170055" y="266692"/>
                  <a:pt x="178512" y="259315"/>
                  <a:pt x="179873" y="249418"/>
                </a:cubicBezTo>
                <a:lnTo>
                  <a:pt x="180060" y="246698"/>
                </a:lnTo>
                <a:lnTo>
                  <a:pt x="180060" y="206639"/>
                </a:lnTo>
                <a:lnTo>
                  <a:pt x="220065" y="206639"/>
                </a:lnTo>
                <a:cubicBezTo>
                  <a:pt x="231112" y="206535"/>
                  <a:pt x="239982" y="197497"/>
                  <a:pt x="239878" y="186450"/>
                </a:cubicBezTo>
                <a:cubicBezTo>
                  <a:pt x="239788" y="176598"/>
                  <a:pt x="232533" y="168280"/>
                  <a:pt x="222785" y="166848"/>
                </a:cubicBezTo>
                <a:lnTo>
                  <a:pt x="220065" y="166661"/>
                </a:lnTo>
                <a:lnTo>
                  <a:pt x="180060" y="166634"/>
                </a:lnTo>
                <a:lnTo>
                  <a:pt x="180060" y="126683"/>
                </a:lnTo>
                <a:cubicBezTo>
                  <a:pt x="180060" y="115636"/>
                  <a:pt x="171105" y="106680"/>
                  <a:pt x="160058" y="106680"/>
                </a:cubicBezTo>
                <a:close/>
                <a:moveTo>
                  <a:pt x="393420" y="106680"/>
                </a:moveTo>
                <a:cubicBezTo>
                  <a:pt x="375007" y="106680"/>
                  <a:pt x="360083" y="121606"/>
                  <a:pt x="360083" y="140018"/>
                </a:cubicBezTo>
                <a:cubicBezTo>
                  <a:pt x="360083" y="158431"/>
                  <a:pt x="375007" y="173355"/>
                  <a:pt x="393420" y="173355"/>
                </a:cubicBezTo>
                <a:cubicBezTo>
                  <a:pt x="411833" y="173355"/>
                  <a:pt x="426758" y="158431"/>
                  <a:pt x="426758" y="140018"/>
                </a:cubicBezTo>
                <a:cubicBezTo>
                  <a:pt x="426758" y="121606"/>
                  <a:pt x="411833" y="106680"/>
                  <a:pt x="393420" y="106680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4" name="Graphic 1079">
            <a:extLst>
              <a:ext uri="{FF2B5EF4-FFF2-40B4-BE49-F238E27FC236}">
                <a16:creationId xmlns:a16="http://schemas.microsoft.com/office/drawing/2014/main" id="{FED21BBA-48F3-FD00-141D-9C43CE097D13}"/>
              </a:ext>
            </a:extLst>
          </p:cNvPr>
          <p:cNvSpPr/>
          <p:nvPr/>
        </p:nvSpPr>
        <p:spPr>
          <a:xfrm>
            <a:off x="8233519" y="2943564"/>
            <a:ext cx="533390" cy="533690"/>
          </a:xfrm>
          <a:custGeom>
            <a:avLst/>
            <a:gdLst>
              <a:gd name="connsiteX0" fmla="*/ 453376 w 533390"/>
              <a:gd name="connsiteY0" fmla="*/ 66645 h 533690"/>
              <a:gd name="connsiteX1" fmla="*/ 386728 w 533390"/>
              <a:gd name="connsiteY1" fmla="*/ 133347 h 533690"/>
              <a:gd name="connsiteX2" fmla="*/ 373046 w 533390"/>
              <a:gd name="connsiteY2" fmla="*/ 131934 h 533690"/>
              <a:gd name="connsiteX3" fmla="*/ 338908 w 533390"/>
              <a:gd name="connsiteY3" fmla="*/ 188421 h 533690"/>
              <a:gd name="connsiteX4" fmla="*/ 373366 w 533390"/>
              <a:gd name="connsiteY4" fmla="*/ 266910 h 533690"/>
              <a:gd name="connsiteX5" fmla="*/ 373366 w 533390"/>
              <a:gd name="connsiteY5" fmla="*/ 268457 h 533690"/>
              <a:gd name="connsiteX6" fmla="*/ 407930 w 533390"/>
              <a:gd name="connsiteY6" fmla="*/ 275418 h 533690"/>
              <a:gd name="connsiteX7" fmla="*/ 498187 w 533390"/>
              <a:gd name="connsiteY7" fmla="*/ 248129 h 533690"/>
              <a:gd name="connsiteX8" fmla="*/ 525476 w 533390"/>
              <a:gd name="connsiteY8" fmla="*/ 338389 h 533690"/>
              <a:gd name="connsiteX9" fmla="*/ 435219 w 533390"/>
              <a:gd name="connsiteY9" fmla="*/ 365675 h 533690"/>
              <a:gd name="connsiteX10" fmla="*/ 400489 w 533390"/>
              <a:gd name="connsiteY10" fmla="*/ 314730 h 533690"/>
              <a:gd name="connsiteX11" fmla="*/ 365285 w 533390"/>
              <a:gd name="connsiteY11" fmla="*/ 307662 h 533690"/>
              <a:gd name="connsiteX12" fmla="*/ 318826 w 533390"/>
              <a:gd name="connsiteY12" fmla="*/ 360015 h 533690"/>
              <a:gd name="connsiteX13" fmla="*/ 332028 w 533390"/>
              <a:gd name="connsiteY13" fmla="*/ 400340 h 533690"/>
              <a:gd name="connsiteX14" fmla="*/ 333361 w 533390"/>
              <a:gd name="connsiteY14" fmla="*/ 400340 h 533690"/>
              <a:gd name="connsiteX15" fmla="*/ 399988 w 533390"/>
              <a:gd name="connsiteY15" fmla="*/ 467063 h 533690"/>
              <a:gd name="connsiteX16" fmla="*/ 333265 w 533390"/>
              <a:gd name="connsiteY16" fmla="*/ 533690 h 533690"/>
              <a:gd name="connsiteX17" fmla="*/ 266638 w 533390"/>
              <a:gd name="connsiteY17" fmla="*/ 466967 h 533690"/>
              <a:gd name="connsiteX18" fmla="*/ 294103 w 533390"/>
              <a:gd name="connsiteY18" fmla="*/ 413089 h 533690"/>
              <a:gd name="connsiteX19" fmla="*/ 280874 w 533390"/>
              <a:gd name="connsiteY19" fmla="*/ 372657 h 533690"/>
              <a:gd name="connsiteX20" fmla="*/ 180809 w 533390"/>
              <a:gd name="connsiteY20" fmla="*/ 330172 h 533690"/>
              <a:gd name="connsiteX21" fmla="*/ 132936 w 533390"/>
              <a:gd name="connsiteY21" fmla="*/ 352788 h 533690"/>
              <a:gd name="connsiteX22" fmla="*/ 74153 w 533390"/>
              <a:gd name="connsiteY22" fmla="*/ 426514 h 533690"/>
              <a:gd name="connsiteX23" fmla="*/ 426 w 533390"/>
              <a:gd name="connsiteY23" fmla="*/ 367734 h 533690"/>
              <a:gd name="connsiteX24" fmla="*/ 59209 w 533390"/>
              <a:gd name="connsiteY24" fmla="*/ 294004 h 533690"/>
              <a:gd name="connsiteX25" fmla="*/ 116721 w 533390"/>
              <a:gd name="connsiteY25" fmla="*/ 316197 h 533690"/>
              <a:gd name="connsiteX26" fmla="*/ 163500 w 533390"/>
              <a:gd name="connsiteY26" fmla="*/ 294114 h 533690"/>
              <a:gd name="connsiteX27" fmla="*/ 184409 w 533390"/>
              <a:gd name="connsiteY27" fmla="*/ 198982 h 533690"/>
              <a:gd name="connsiteX28" fmla="*/ 157979 w 533390"/>
              <a:gd name="connsiteY28" fmla="*/ 168845 h 533690"/>
              <a:gd name="connsiteX29" fmla="*/ 71384 w 533390"/>
              <a:gd name="connsiteY29" fmla="*/ 131530 h 533690"/>
              <a:gd name="connsiteX30" fmla="*/ 108698 w 533390"/>
              <a:gd name="connsiteY30" fmla="*/ 44935 h 533690"/>
              <a:gd name="connsiteX31" fmla="*/ 195294 w 533390"/>
              <a:gd name="connsiteY31" fmla="*/ 82249 h 533690"/>
              <a:gd name="connsiteX32" fmla="*/ 189023 w 533390"/>
              <a:gd name="connsiteY32" fmla="*/ 143562 h 533690"/>
              <a:gd name="connsiteX33" fmla="*/ 215240 w 533390"/>
              <a:gd name="connsiteY33" fmla="*/ 173432 h 533690"/>
              <a:gd name="connsiteX34" fmla="*/ 266686 w 533390"/>
              <a:gd name="connsiteY34" fmla="*/ 160230 h 533690"/>
              <a:gd name="connsiteX35" fmla="*/ 304931 w 533390"/>
              <a:gd name="connsiteY35" fmla="*/ 167298 h 533690"/>
              <a:gd name="connsiteX36" fmla="*/ 338135 w 533390"/>
              <a:gd name="connsiteY36" fmla="*/ 112358 h 533690"/>
              <a:gd name="connsiteX37" fmla="*/ 341018 w 533390"/>
              <a:gd name="connsiteY37" fmla="*/ 18109 h 533690"/>
              <a:gd name="connsiteX38" fmla="*/ 435267 w 533390"/>
              <a:gd name="connsiteY38" fmla="*/ 20993 h 533690"/>
              <a:gd name="connsiteX39" fmla="*/ 453376 w 533390"/>
              <a:gd name="connsiteY39" fmla="*/ 66672 h 533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33390" h="533690">
                <a:moveTo>
                  <a:pt x="453376" y="66645"/>
                </a:moveTo>
                <a:cubicBezTo>
                  <a:pt x="453389" y="103469"/>
                  <a:pt x="423551" y="133332"/>
                  <a:pt x="386728" y="133347"/>
                </a:cubicBezTo>
                <a:cubicBezTo>
                  <a:pt x="382130" y="133349"/>
                  <a:pt x="377545" y="132875"/>
                  <a:pt x="373046" y="131934"/>
                </a:cubicBezTo>
                <a:lnTo>
                  <a:pt x="338908" y="188421"/>
                </a:lnTo>
                <a:cubicBezTo>
                  <a:pt x="360890" y="208596"/>
                  <a:pt x="373393" y="237075"/>
                  <a:pt x="373366" y="266910"/>
                </a:cubicBezTo>
                <a:lnTo>
                  <a:pt x="373366" y="268457"/>
                </a:lnTo>
                <a:lnTo>
                  <a:pt x="407930" y="275418"/>
                </a:lnTo>
                <a:cubicBezTo>
                  <a:pt x="425319" y="242958"/>
                  <a:pt x="465730" y="230741"/>
                  <a:pt x="498187" y="248129"/>
                </a:cubicBezTo>
                <a:cubicBezTo>
                  <a:pt x="530647" y="265518"/>
                  <a:pt x="542865" y="305929"/>
                  <a:pt x="525476" y="338389"/>
                </a:cubicBezTo>
                <a:cubicBezTo>
                  <a:pt x="508087" y="370846"/>
                  <a:pt x="467679" y="383064"/>
                  <a:pt x="435219" y="365675"/>
                </a:cubicBezTo>
                <a:cubicBezTo>
                  <a:pt x="416014" y="355388"/>
                  <a:pt x="403047" y="336367"/>
                  <a:pt x="400489" y="314730"/>
                </a:cubicBezTo>
                <a:lnTo>
                  <a:pt x="365285" y="307662"/>
                </a:lnTo>
                <a:cubicBezTo>
                  <a:pt x="356100" y="329825"/>
                  <a:pt x="339740" y="348262"/>
                  <a:pt x="318826" y="360015"/>
                </a:cubicBezTo>
                <a:lnTo>
                  <a:pt x="332028" y="400340"/>
                </a:lnTo>
                <a:lnTo>
                  <a:pt x="333361" y="400340"/>
                </a:lnTo>
                <a:cubicBezTo>
                  <a:pt x="370184" y="400367"/>
                  <a:pt x="400015" y="430240"/>
                  <a:pt x="399988" y="467063"/>
                </a:cubicBezTo>
                <a:cubicBezTo>
                  <a:pt x="399961" y="503887"/>
                  <a:pt x="370088" y="533717"/>
                  <a:pt x="333265" y="533690"/>
                </a:cubicBezTo>
                <a:cubicBezTo>
                  <a:pt x="296442" y="533664"/>
                  <a:pt x="266611" y="503791"/>
                  <a:pt x="266638" y="466967"/>
                </a:cubicBezTo>
                <a:cubicBezTo>
                  <a:pt x="266654" y="445650"/>
                  <a:pt x="276861" y="425626"/>
                  <a:pt x="294103" y="413089"/>
                </a:cubicBezTo>
                <a:lnTo>
                  <a:pt x="280874" y="372657"/>
                </a:lnTo>
                <a:cubicBezTo>
                  <a:pt x="242259" y="377863"/>
                  <a:pt x="203883" y="361570"/>
                  <a:pt x="180809" y="330172"/>
                </a:cubicBezTo>
                <a:lnTo>
                  <a:pt x="132936" y="352788"/>
                </a:lnTo>
                <a:cubicBezTo>
                  <a:pt x="137063" y="389379"/>
                  <a:pt x="110745" y="422388"/>
                  <a:pt x="74153" y="426514"/>
                </a:cubicBezTo>
                <a:cubicBezTo>
                  <a:pt x="37562" y="430643"/>
                  <a:pt x="4553" y="404325"/>
                  <a:pt x="426" y="367734"/>
                </a:cubicBezTo>
                <a:cubicBezTo>
                  <a:pt x="-3701" y="331140"/>
                  <a:pt x="22617" y="298133"/>
                  <a:pt x="59209" y="294004"/>
                </a:cubicBezTo>
                <a:cubicBezTo>
                  <a:pt x="80853" y="291564"/>
                  <a:pt x="102326" y="299850"/>
                  <a:pt x="116721" y="316197"/>
                </a:cubicBezTo>
                <a:lnTo>
                  <a:pt x="163500" y="294114"/>
                </a:lnTo>
                <a:cubicBezTo>
                  <a:pt x="154769" y="260886"/>
                  <a:pt x="162549" y="225487"/>
                  <a:pt x="184409" y="198982"/>
                </a:cubicBezTo>
                <a:lnTo>
                  <a:pt x="157979" y="168845"/>
                </a:lnTo>
                <a:cubicBezTo>
                  <a:pt x="123762" y="182453"/>
                  <a:pt x="84992" y="165747"/>
                  <a:pt x="71384" y="131530"/>
                </a:cubicBezTo>
                <a:cubicBezTo>
                  <a:pt x="57775" y="97314"/>
                  <a:pt x="74481" y="58544"/>
                  <a:pt x="108698" y="44935"/>
                </a:cubicBezTo>
                <a:cubicBezTo>
                  <a:pt x="142915" y="31327"/>
                  <a:pt x="181685" y="48033"/>
                  <a:pt x="195294" y="82249"/>
                </a:cubicBezTo>
                <a:cubicBezTo>
                  <a:pt x="203341" y="102484"/>
                  <a:pt x="201000" y="125375"/>
                  <a:pt x="189023" y="143562"/>
                </a:cubicBezTo>
                <a:lnTo>
                  <a:pt x="215240" y="173432"/>
                </a:lnTo>
                <a:cubicBezTo>
                  <a:pt x="230994" y="164745"/>
                  <a:pt x="248697" y="160202"/>
                  <a:pt x="266686" y="160230"/>
                </a:cubicBezTo>
                <a:cubicBezTo>
                  <a:pt x="280154" y="160230"/>
                  <a:pt x="293089" y="162737"/>
                  <a:pt x="304931" y="167298"/>
                </a:cubicBezTo>
                <a:lnTo>
                  <a:pt x="338135" y="112358"/>
                </a:lnTo>
                <a:cubicBezTo>
                  <a:pt x="312905" y="85535"/>
                  <a:pt x="314196" y="43339"/>
                  <a:pt x="341018" y="18109"/>
                </a:cubicBezTo>
                <a:cubicBezTo>
                  <a:pt x="367840" y="-7121"/>
                  <a:pt x="410037" y="-5830"/>
                  <a:pt x="435267" y="20993"/>
                </a:cubicBezTo>
                <a:cubicBezTo>
                  <a:pt x="446898" y="33359"/>
                  <a:pt x="453376" y="49695"/>
                  <a:pt x="453376" y="66672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1103" name="Graphic 1080">
            <a:extLst>
              <a:ext uri="{FF2B5EF4-FFF2-40B4-BE49-F238E27FC236}">
                <a16:creationId xmlns:a16="http://schemas.microsoft.com/office/drawing/2014/main" id="{3ED8070F-113B-C3B9-5B40-D31A25827CD4}"/>
              </a:ext>
            </a:extLst>
          </p:cNvPr>
          <p:cNvSpPr/>
          <p:nvPr/>
        </p:nvSpPr>
        <p:spPr>
          <a:xfrm>
            <a:off x="9442695" y="2982012"/>
            <a:ext cx="457200" cy="456971"/>
          </a:xfrm>
          <a:custGeom>
            <a:avLst/>
            <a:gdLst>
              <a:gd name="connsiteX0" fmla="*/ 186080 w 457200"/>
              <a:gd name="connsiteY0" fmla="*/ 0 h 456971"/>
              <a:gd name="connsiteX1" fmla="*/ 211455 w 457200"/>
              <a:gd name="connsiteY1" fmla="*/ 32255 h 456971"/>
              <a:gd name="connsiteX2" fmla="*/ 211455 w 457200"/>
              <a:gd name="connsiteY2" fmla="*/ 131308 h 456971"/>
              <a:gd name="connsiteX3" fmla="*/ 190995 w 457200"/>
              <a:gd name="connsiteY3" fmla="*/ 131308 h 456971"/>
              <a:gd name="connsiteX4" fmla="*/ 131467 w 457200"/>
              <a:gd name="connsiteY4" fmla="*/ 106069 h 456971"/>
              <a:gd name="connsiteX5" fmla="*/ 106228 w 457200"/>
              <a:gd name="connsiteY5" fmla="*/ 165598 h 456971"/>
              <a:gd name="connsiteX6" fmla="*/ 165757 w 457200"/>
              <a:gd name="connsiteY6" fmla="*/ 190835 h 456971"/>
              <a:gd name="connsiteX7" fmla="*/ 190995 w 457200"/>
              <a:gd name="connsiteY7" fmla="*/ 165598 h 456971"/>
              <a:gd name="connsiteX8" fmla="*/ 211455 w 457200"/>
              <a:gd name="connsiteY8" fmla="*/ 165598 h 456971"/>
              <a:gd name="connsiteX9" fmla="*/ 211455 w 457200"/>
              <a:gd name="connsiteY9" fmla="*/ 414726 h 456971"/>
              <a:gd name="connsiteX10" fmla="*/ 193556 w 457200"/>
              <a:gd name="connsiteY10" fmla="*/ 448102 h 456971"/>
              <a:gd name="connsiteX11" fmla="*/ 157894 w 457200"/>
              <a:gd name="connsiteY11" fmla="*/ 456971 h 456971"/>
              <a:gd name="connsiteX12" fmla="*/ 81176 w 457200"/>
              <a:gd name="connsiteY12" fmla="*/ 418841 h 456971"/>
              <a:gd name="connsiteX13" fmla="*/ 57859 w 457200"/>
              <a:gd name="connsiteY13" fmla="*/ 369989 h 456971"/>
              <a:gd name="connsiteX14" fmla="*/ 28849 w 457200"/>
              <a:gd name="connsiteY14" fmla="*/ 354216 h 456971"/>
              <a:gd name="connsiteX15" fmla="*/ 0 w 457200"/>
              <a:gd name="connsiteY15" fmla="*/ 284836 h 456971"/>
              <a:gd name="connsiteX16" fmla="*/ 4343 w 457200"/>
              <a:gd name="connsiteY16" fmla="*/ 239893 h 456971"/>
              <a:gd name="connsiteX17" fmla="*/ 100584 w 457200"/>
              <a:gd name="connsiteY17" fmla="*/ 239893 h 456971"/>
              <a:gd name="connsiteX18" fmla="*/ 131102 w 457200"/>
              <a:gd name="connsiteY18" fmla="*/ 266205 h 456971"/>
              <a:gd name="connsiteX19" fmla="*/ 106333 w 457200"/>
              <a:gd name="connsiteY19" fmla="*/ 325931 h 456971"/>
              <a:gd name="connsiteX20" fmla="*/ 166058 w 457200"/>
              <a:gd name="connsiteY20" fmla="*/ 350700 h 456971"/>
              <a:gd name="connsiteX21" fmla="*/ 190828 w 457200"/>
              <a:gd name="connsiteY21" fmla="*/ 290974 h 456971"/>
              <a:gd name="connsiteX22" fmla="*/ 165552 w 457200"/>
              <a:gd name="connsiteY22" fmla="*/ 265999 h 456971"/>
              <a:gd name="connsiteX23" fmla="*/ 100584 w 457200"/>
              <a:gd name="connsiteY23" fmla="*/ 205603 h 456971"/>
              <a:gd name="connsiteX24" fmla="*/ 23774 w 457200"/>
              <a:gd name="connsiteY24" fmla="*/ 205603 h 456971"/>
              <a:gd name="connsiteX25" fmla="*/ 35090 w 457200"/>
              <a:gd name="connsiteY25" fmla="*/ 198699 h 456971"/>
              <a:gd name="connsiteX26" fmla="*/ 31021 w 457200"/>
              <a:gd name="connsiteY26" fmla="*/ 172936 h 456971"/>
              <a:gd name="connsiteX27" fmla="*/ 37765 w 457200"/>
              <a:gd name="connsiteY27" fmla="*/ 123078 h 456971"/>
              <a:gd name="connsiteX28" fmla="*/ 61493 w 457200"/>
              <a:gd name="connsiteY28" fmla="*/ 82525 h 456971"/>
              <a:gd name="connsiteX29" fmla="*/ 86548 w 457200"/>
              <a:gd name="connsiteY29" fmla="*/ 69563 h 456971"/>
              <a:gd name="connsiteX30" fmla="*/ 117478 w 457200"/>
              <a:gd name="connsiteY30" fmla="*/ 22997 h 456971"/>
              <a:gd name="connsiteX31" fmla="*/ 186058 w 457200"/>
              <a:gd name="connsiteY31" fmla="*/ 0 h 456971"/>
              <a:gd name="connsiteX32" fmla="*/ 245745 w 457200"/>
              <a:gd name="connsiteY32" fmla="*/ 342763 h 456971"/>
              <a:gd name="connsiteX33" fmla="*/ 283464 w 457200"/>
              <a:gd name="connsiteY33" fmla="*/ 342763 h 456971"/>
              <a:gd name="connsiteX34" fmla="*/ 348615 w 457200"/>
              <a:gd name="connsiteY34" fmla="*/ 277612 h 456971"/>
              <a:gd name="connsiteX35" fmla="*/ 348615 w 457200"/>
              <a:gd name="connsiteY35" fmla="*/ 236578 h 456971"/>
              <a:gd name="connsiteX36" fmla="*/ 373852 w 457200"/>
              <a:gd name="connsiteY36" fmla="*/ 177050 h 456971"/>
              <a:gd name="connsiteX37" fmla="*/ 314325 w 457200"/>
              <a:gd name="connsiteY37" fmla="*/ 151811 h 456971"/>
              <a:gd name="connsiteX38" fmla="*/ 289088 w 457200"/>
              <a:gd name="connsiteY38" fmla="*/ 211338 h 456971"/>
              <a:gd name="connsiteX39" fmla="*/ 314325 w 457200"/>
              <a:gd name="connsiteY39" fmla="*/ 236578 h 456971"/>
              <a:gd name="connsiteX40" fmla="*/ 314325 w 457200"/>
              <a:gd name="connsiteY40" fmla="*/ 277612 h 456971"/>
              <a:gd name="connsiteX41" fmla="*/ 283464 w 457200"/>
              <a:gd name="connsiteY41" fmla="*/ 308473 h 456971"/>
              <a:gd name="connsiteX42" fmla="*/ 245745 w 457200"/>
              <a:gd name="connsiteY42" fmla="*/ 308473 h 456971"/>
              <a:gd name="connsiteX43" fmla="*/ 245745 w 457200"/>
              <a:gd name="connsiteY43" fmla="*/ 32255 h 456971"/>
              <a:gd name="connsiteX44" fmla="*/ 271120 w 457200"/>
              <a:gd name="connsiteY44" fmla="*/ 0 h 456971"/>
              <a:gd name="connsiteX45" fmla="*/ 339722 w 457200"/>
              <a:gd name="connsiteY45" fmla="*/ 22997 h 456971"/>
              <a:gd name="connsiteX46" fmla="*/ 370652 w 457200"/>
              <a:gd name="connsiteY46" fmla="*/ 69563 h 456971"/>
              <a:gd name="connsiteX47" fmla="*/ 395707 w 457200"/>
              <a:gd name="connsiteY47" fmla="*/ 82525 h 456971"/>
              <a:gd name="connsiteX48" fmla="*/ 419435 w 457200"/>
              <a:gd name="connsiteY48" fmla="*/ 123078 h 456971"/>
              <a:gd name="connsiteX49" fmla="*/ 426179 w 457200"/>
              <a:gd name="connsiteY49" fmla="*/ 172936 h 456971"/>
              <a:gd name="connsiteX50" fmla="*/ 422110 w 457200"/>
              <a:gd name="connsiteY50" fmla="*/ 198699 h 456971"/>
              <a:gd name="connsiteX51" fmla="*/ 423619 w 457200"/>
              <a:gd name="connsiteY51" fmla="*/ 199385 h 456971"/>
              <a:gd name="connsiteX52" fmla="*/ 444055 w 457200"/>
              <a:gd name="connsiteY52" fmla="*/ 217902 h 456971"/>
              <a:gd name="connsiteX53" fmla="*/ 457200 w 457200"/>
              <a:gd name="connsiteY53" fmla="*/ 284836 h 456971"/>
              <a:gd name="connsiteX54" fmla="*/ 428351 w 457200"/>
              <a:gd name="connsiteY54" fmla="*/ 354216 h 456971"/>
              <a:gd name="connsiteX55" fmla="*/ 399319 w 457200"/>
              <a:gd name="connsiteY55" fmla="*/ 369989 h 456971"/>
              <a:gd name="connsiteX56" fmla="*/ 376024 w 457200"/>
              <a:gd name="connsiteY56" fmla="*/ 418841 h 456971"/>
              <a:gd name="connsiteX57" fmla="*/ 299283 w 457200"/>
              <a:gd name="connsiteY57" fmla="*/ 456971 h 456971"/>
              <a:gd name="connsiteX58" fmla="*/ 263622 w 457200"/>
              <a:gd name="connsiteY58" fmla="*/ 448125 h 456971"/>
              <a:gd name="connsiteX59" fmla="*/ 245745 w 457200"/>
              <a:gd name="connsiteY59" fmla="*/ 414726 h 456971"/>
              <a:gd name="connsiteX60" fmla="*/ 245745 w 457200"/>
              <a:gd name="connsiteY60" fmla="*/ 342763 h 456971"/>
              <a:gd name="connsiteX61" fmla="*/ 137160 w 457200"/>
              <a:gd name="connsiteY61" fmla="*/ 148453 h 456971"/>
              <a:gd name="connsiteX62" fmla="*/ 148590 w 457200"/>
              <a:gd name="connsiteY62" fmla="*/ 137023 h 456971"/>
              <a:gd name="connsiteX63" fmla="*/ 160020 w 457200"/>
              <a:gd name="connsiteY63" fmla="*/ 148453 h 456971"/>
              <a:gd name="connsiteX64" fmla="*/ 148590 w 457200"/>
              <a:gd name="connsiteY64" fmla="*/ 159883 h 456971"/>
              <a:gd name="connsiteX65" fmla="*/ 137160 w 457200"/>
              <a:gd name="connsiteY65" fmla="*/ 148453 h 456971"/>
              <a:gd name="connsiteX66" fmla="*/ 148590 w 457200"/>
              <a:gd name="connsiteY66" fmla="*/ 297043 h 456971"/>
              <a:gd name="connsiteX67" fmla="*/ 137160 w 457200"/>
              <a:gd name="connsiteY67" fmla="*/ 308473 h 456971"/>
              <a:gd name="connsiteX68" fmla="*/ 148590 w 457200"/>
              <a:gd name="connsiteY68" fmla="*/ 319903 h 456971"/>
              <a:gd name="connsiteX69" fmla="*/ 160020 w 457200"/>
              <a:gd name="connsiteY69" fmla="*/ 308473 h 456971"/>
              <a:gd name="connsiteX70" fmla="*/ 148590 w 457200"/>
              <a:gd name="connsiteY70" fmla="*/ 297043 h 456971"/>
              <a:gd name="connsiteX71" fmla="*/ 320040 w 457200"/>
              <a:gd name="connsiteY71" fmla="*/ 194173 h 456971"/>
              <a:gd name="connsiteX72" fmla="*/ 331470 w 457200"/>
              <a:gd name="connsiteY72" fmla="*/ 205603 h 456971"/>
              <a:gd name="connsiteX73" fmla="*/ 342900 w 457200"/>
              <a:gd name="connsiteY73" fmla="*/ 194173 h 456971"/>
              <a:gd name="connsiteX74" fmla="*/ 331470 w 457200"/>
              <a:gd name="connsiteY74" fmla="*/ 182743 h 456971"/>
              <a:gd name="connsiteX75" fmla="*/ 320040 w 457200"/>
              <a:gd name="connsiteY75" fmla="*/ 194173 h 45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57200" h="456971">
                <a:moveTo>
                  <a:pt x="186080" y="0"/>
                </a:moveTo>
                <a:cubicBezTo>
                  <a:pt x="202242" y="0"/>
                  <a:pt x="211455" y="16093"/>
                  <a:pt x="211455" y="32255"/>
                </a:cubicBezTo>
                <a:lnTo>
                  <a:pt x="211455" y="131308"/>
                </a:lnTo>
                <a:lnTo>
                  <a:pt x="190995" y="131308"/>
                </a:lnTo>
                <a:cubicBezTo>
                  <a:pt x="181526" y="107900"/>
                  <a:pt x="154874" y="96600"/>
                  <a:pt x="131467" y="106069"/>
                </a:cubicBezTo>
                <a:cubicBezTo>
                  <a:pt x="108059" y="115538"/>
                  <a:pt x="96759" y="142190"/>
                  <a:pt x="106228" y="165598"/>
                </a:cubicBezTo>
                <a:cubicBezTo>
                  <a:pt x="115697" y="189006"/>
                  <a:pt x="142349" y="200306"/>
                  <a:pt x="165757" y="190835"/>
                </a:cubicBezTo>
                <a:cubicBezTo>
                  <a:pt x="177242" y="186190"/>
                  <a:pt x="186350" y="177083"/>
                  <a:pt x="190995" y="165598"/>
                </a:cubicBezTo>
                <a:lnTo>
                  <a:pt x="211455" y="165598"/>
                </a:lnTo>
                <a:lnTo>
                  <a:pt x="211455" y="414726"/>
                </a:lnTo>
                <a:cubicBezTo>
                  <a:pt x="211455" y="428351"/>
                  <a:pt x="205694" y="441907"/>
                  <a:pt x="193556" y="448102"/>
                </a:cubicBezTo>
                <a:cubicBezTo>
                  <a:pt x="182549" y="453867"/>
                  <a:pt x="170319" y="456910"/>
                  <a:pt x="157894" y="456971"/>
                </a:cubicBezTo>
                <a:cubicBezTo>
                  <a:pt x="123375" y="456971"/>
                  <a:pt x="97704" y="439506"/>
                  <a:pt x="81176" y="418841"/>
                </a:cubicBezTo>
                <a:cubicBezTo>
                  <a:pt x="69729" y="404581"/>
                  <a:pt x="61748" y="387857"/>
                  <a:pt x="57859" y="369989"/>
                </a:cubicBezTo>
                <a:cubicBezTo>
                  <a:pt x="47184" y="366839"/>
                  <a:pt x="37297" y="361462"/>
                  <a:pt x="28849" y="354216"/>
                </a:cubicBezTo>
                <a:cubicBezTo>
                  <a:pt x="12619" y="340248"/>
                  <a:pt x="0" y="317845"/>
                  <a:pt x="0" y="284836"/>
                </a:cubicBezTo>
                <a:cubicBezTo>
                  <a:pt x="0" y="267576"/>
                  <a:pt x="1234" y="252534"/>
                  <a:pt x="4343" y="239893"/>
                </a:cubicBezTo>
                <a:lnTo>
                  <a:pt x="100584" y="239893"/>
                </a:lnTo>
                <a:cubicBezTo>
                  <a:pt x="116083" y="239893"/>
                  <a:pt x="128930" y="251323"/>
                  <a:pt x="131102" y="266205"/>
                </a:cubicBezTo>
                <a:cubicBezTo>
                  <a:pt x="107770" y="275859"/>
                  <a:pt x="96680" y="302598"/>
                  <a:pt x="106333" y="325931"/>
                </a:cubicBezTo>
                <a:cubicBezTo>
                  <a:pt x="115985" y="349262"/>
                  <a:pt x="142725" y="360351"/>
                  <a:pt x="166058" y="350700"/>
                </a:cubicBezTo>
                <a:cubicBezTo>
                  <a:pt x="189391" y="341046"/>
                  <a:pt x="200480" y="314307"/>
                  <a:pt x="190828" y="290974"/>
                </a:cubicBezTo>
                <a:cubicBezTo>
                  <a:pt x="186115" y="279582"/>
                  <a:pt x="177000" y="270576"/>
                  <a:pt x="165552" y="265999"/>
                </a:cubicBezTo>
                <a:cubicBezTo>
                  <a:pt x="163061" y="231956"/>
                  <a:pt x="134718" y="205607"/>
                  <a:pt x="100584" y="205603"/>
                </a:cubicBezTo>
                <a:lnTo>
                  <a:pt x="23774" y="205603"/>
                </a:lnTo>
                <a:cubicBezTo>
                  <a:pt x="27198" y="202773"/>
                  <a:pt x="31008" y="200448"/>
                  <a:pt x="35090" y="198699"/>
                </a:cubicBezTo>
                <a:cubicBezTo>
                  <a:pt x="32734" y="190300"/>
                  <a:pt x="31368" y="181653"/>
                  <a:pt x="31021" y="172936"/>
                </a:cubicBezTo>
                <a:cubicBezTo>
                  <a:pt x="30267" y="156134"/>
                  <a:pt x="32781" y="138646"/>
                  <a:pt x="37765" y="123078"/>
                </a:cubicBezTo>
                <a:cubicBezTo>
                  <a:pt x="42702" y="107762"/>
                  <a:pt x="50521" y="92834"/>
                  <a:pt x="61493" y="82525"/>
                </a:cubicBezTo>
                <a:cubicBezTo>
                  <a:pt x="68377" y="75817"/>
                  <a:pt x="77097" y="71306"/>
                  <a:pt x="86548" y="69563"/>
                </a:cubicBezTo>
                <a:cubicBezTo>
                  <a:pt x="91097" y="50361"/>
                  <a:pt x="102687" y="34496"/>
                  <a:pt x="117478" y="22997"/>
                </a:cubicBezTo>
                <a:cubicBezTo>
                  <a:pt x="136474" y="8184"/>
                  <a:pt x="161369" y="0"/>
                  <a:pt x="186058" y="0"/>
                </a:cubicBezTo>
                <a:close/>
                <a:moveTo>
                  <a:pt x="245745" y="342763"/>
                </a:moveTo>
                <a:lnTo>
                  <a:pt x="283464" y="342763"/>
                </a:lnTo>
                <a:cubicBezTo>
                  <a:pt x="319446" y="342763"/>
                  <a:pt x="348615" y="313593"/>
                  <a:pt x="348615" y="277612"/>
                </a:cubicBezTo>
                <a:lnTo>
                  <a:pt x="348615" y="236578"/>
                </a:lnTo>
                <a:cubicBezTo>
                  <a:pt x="372024" y="227110"/>
                  <a:pt x="383323" y="200457"/>
                  <a:pt x="373852" y="177050"/>
                </a:cubicBezTo>
                <a:cubicBezTo>
                  <a:pt x="364384" y="153642"/>
                  <a:pt x="337734" y="142342"/>
                  <a:pt x="314325" y="151811"/>
                </a:cubicBezTo>
                <a:cubicBezTo>
                  <a:pt x="290916" y="161280"/>
                  <a:pt x="279617" y="187932"/>
                  <a:pt x="289088" y="211338"/>
                </a:cubicBezTo>
                <a:cubicBezTo>
                  <a:pt x="293733" y="222826"/>
                  <a:pt x="302840" y="231933"/>
                  <a:pt x="314325" y="236578"/>
                </a:cubicBezTo>
                <a:lnTo>
                  <a:pt x="314325" y="277612"/>
                </a:lnTo>
                <a:cubicBezTo>
                  <a:pt x="314325" y="294656"/>
                  <a:pt x="300508" y="308473"/>
                  <a:pt x="283464" y="308473"/>
                </a:cubicBezTo>
                <a:lnTo>
                  <a:pt x="245745" y="308473"/>
                </a:lnTo>
                <a:lnTo>
                  <a:pt x="245745" y="32255"/>
                </a:lnTo>
                <a:cubicBezTo>
                  <a:pt x="245745" y="16093"/>
                  <a:pt x="254958" y="0"/>
                  <a:pt x="271120" y="0"/>
                </a:cubicBezTo>
                <a:cubicBezTo>
                  <a:pt x="295854" y="0"/>
                  <a:pt x="320726" y="8184"/>
                  <a:pt x="339722" y="22997"/>
                </a:cubicBezTo>
                <a:cubicBezTo>
                  <a:pt x="354513" y="34496"/>
                  <a:pt x="366103" y="50383"/>
                  <a:pt x="370652" y="69563"/>
                </a:cubicBezTo>
                <a:cubicBezTo>
                  <a:pt x="380253" y="71163"/>
                  <a:pt x="388803" y="76055"/>
                  <a:pt x="395707" y="82525"/>
                </a:cubicBezTo>
                <a:cubicBezTo>
                  <a:pt x="406679" y="92834"/>
                  <a:pt x="414498" y="107739"/>
                  <a:pt x="419435" y="123078"/>
                </a:cubicBezTo>
                <a:cubicBezTo>
                  <a:pt x="424419" y="138646"/>
                  <a:pt x="426933" y="156134"/>
                  <a:pt x="426179" y="172936"/>
                </a:cubicBezTo>
                <a:cubicBezTo>
                  <a:pt x="425790" y="181531"/>
                  <a:pt x="424533" y="190310"/>
                  <a:pt x="422110" y="198699"/>
                </a:cubicBezTo>
                <a:lnTo>
                  <a:pt x="423619" y="199385"/>
                </a:lnTo>
                <a:cubicBezTo>
                  <a:pt x="432077" y="203363"/>
                  <a:pt x="438935" y="209603"/>
                  <a:pt x="444055" y="217902"/>
                </a:cubicBezTo>
                <a:cubicBezTo>
                  <a:pt x="453771" y="233561"/>
                  <a:pt x="457200" y="256101"/>
                  <a:pt x="457200" y="284836"/>
                </a:cubicBezTo>
                <a:cubicBezTo>
                  <a:pt x="457200" y="317868"/>
                  <a:pt x="444581" y="340294"/>
                  <a:pt x="428351" y="354216"/>
                </a:cubicBezTo>
                <a:cubicBezTo>
                  <a:pt x="419897" y="361467"/>
                  <a:pt x="410001" y="366841"/>
                  <a:pt x="399319" y="369989"/>
                </a:cubicBezTo>
                <a:cubicBezTo>
                  <a:pt x="395435" y="387854"/>
                  <a:pt x="387461" y="404576"/>
                  <a:pt x="376024" y="418841"/>
                </a:cubicBezTo>
                <a:cubicBezTo>
                  <a:pt x="359496" y="439506"/>
                  <a:pt x="333825" y="456971"/>
                  <a:pt x="299283" y="456971"/>
                </a:cubicBezTo>
                <a:cubicBezTo>
                  <a:pt x="286859" y="456917"/>
                  <a:pt x="274631" y="453883"/>
                  <a:pt x="263622" y="448125"/>
                </a:cubicBezTo>
                <a:cubicBezTo>
                  <a:pt x="251506" y="441907"/>
                  <a:pt x="245745" y="428351"/>
                  <a:pt x="245745" y="414726"/>
                </a:cubicBezTo>
                <a:lnTo>
                  <a:pt x="245745" y="342763"/>
                </a:lnTo>
                <a:close/>
                <a:moveTo>
                  <a:pt x="137160" y="148453"/>
                </a:moveTo>
                <a:cubicBezTo>
                  <a:pt x="137160" y="142140"/>
                  <a:pt x="142277" y="137023"/>
                  <a:pt x="148590" y="137023"/>
                </a:cubicBezTo>
                <a:cubicBezTo>
                  <a:pt x="154903" y="137023"/>
                  <a:pt x="160020" y="142140"/>
                  <a:pt x="160020" y="148453"/>
                </a:cubicBezTo>
                <a:cubicBezTo>
                  <a:pt x="160020" y="154765"/>
                  <a:pt x="154903" y="159883"/>
                  <a:pt x="148590" y="159883"/>
                </a:cubicBezTo>
                <a:cubicBezTo>
                  <a:pt x="142277" y="159883"/>
                  <a:pt x="137160" y="154765"/>
                  <a:pt x="137160" y="148453"/>
                </a:cubicBezTo>
                <a:close/>
                <a:moveTo>
                  <a:pt x="148590" y="297043"/>
                </a:moveTo>
                <a:cubicBezTo>
                  <a:pt x="142277" y="297043"/>
                  <a:pt x="137160" y="302161"/>
                  <a:pt x="137160" y="308473"/>
                </a:cubicBezTo>
                <a:cubicBezTo>
                  <a:pt x="137160" y="314785"/>
                  <a:pt x="142277" y="319903"/>
                  <a:pt x="148590" y="319903"/>
                </a:cubicBezTo>
                <a:cubicBezTo>
                  <a:pt x="154903" y="319903"/>
                  <a:pt x="160020" y="314785"/>
                  <a:pt x="160020" y="308473"/>
                </a:cubicBezTo>
                <a:cubicBezTo>
                  <a:pt x="160020" y="302161"/>
                  <a:pt x="154903" y="297043"/>
                  <a:pt x="148590" y="297043"/>
                </a:cubicBezTo>
                <a:close/>
                <a:moveTo>
                  <a:pt x="320040" y="194173"/>
                </a:moveTo>
                <a:cubicBezTo>
                  <a:pt x="320040" y="200484"/>
                  <a:pt x="325158" y="205603"/>
                  <a:pt x="331470" y="205603"/>
                </a:cubicBezTo>
                <a:cubicBezTo>
                  <a:pt x="337782" y="205603"/>
                  <a:pt x="342900" y="200484"/>
                  <a:pt x="342900" y="194173"/>
                </a:cubicBezTo>
                <a:cubicBezTo>
                  <a:pt x="342900" y="187861"/>
                  <a:pt x="337782" y="182743"/>
                  <a:pt x="331470" y="182743"/>
                </a:cubicBezTo>
                <a:cubicBezTo>
                  <a:pt x="325158" y="182743"/>
                  <a:pt x="320040" y="187861"/>
                  <a:pt x="320040" y="194173"/>
                </a:cubicBez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0CC2B738-07A0-B446-75AC-F4647994B8AF}"/>
              </a:ext>
            </a:extLst>
          </p:cNvPr>
          <p:cNvGrpSpPr/>
          <p:nvPr/>
        </p:nvGrpSpPr>
        <p:grpSpPr>
          <a:xfrm>
            <a:off x="5461989" y="1885041"/>
            <a:ext cx="1208955" cy="835435"/>
            <a:chOff x="4096492" y="2748616"/>
            <a:chExt cx="906716" cy="626576"/>
          </a:xfrm>
        </p:grpSpPr>
        <p:sp>
          <p:nvSpPr>
            <p:cNvPr id="1083" name="Rounded Rectangle 9">
              <a:extLst>
                <a:ext uri="{FF2B5EF4-FFF2-40B4-BE49-F238E27FC236}">
                  <a16:creationId xmlns:a16="http://schemas.microsoft.com/office/drawing/2014/main" id="{7E397FF2-6037-8ED8-2E04-D8A404176246}"/>
                </a:ext>
              </a:extLst>
            </p:cNvPr>
            <p:cNvSpPr/>
            <p:nvPr/>
          </p:nvSpPr>
          <p:spPr bwMode="auto">
            <a:xfrm rot="10800000" flipH="1" flipV="1">
              <a:off x="4096492" y="2748616"/>
              <a:ext cx="906716" cy="626576"/>
            </a:xfrm>
            <a:prstGeom prst="roundRect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B4E66B39-6247-75E9-0C6C-6BEA196C4344}"/>
                </a:ext>
              </a:extLst>
            </p:cNvPr>
            <p:cNvSpPr/>
            <p:nvPr/>
          </p:nvSpPr>
          <p:spPr>
            <a:xfrm>
              <a:off x="4162522" y="2904971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sp>
        <p:nvSpPr>
          <p:cNvPr id="1102" name="Graphic 1074">
            <a:extLst>
              <a:ext uri="{FF2B5EF4-FFF2-40B4-BE49-F238E27FC236}">
                <a16:creationId xmlns:a16="http://schemas.microsoft.com/office/drawing/2014/main" id="{5F8DBBDB-3401-41C0-662B-1C187EE3F44D}"/>
              </a:ext>
            </a:extLst>
          </p:cNvPr>
          <p:cNvSpPr/>
          <p:nvPr/>
        </p:nvSpPr>
        <p:spPr>
          <a:xfrm>
            <a:off x="3515283" y="2992747"/>
            <a:ext cx="506729" cy="506729"/>
          </a:xfrm>
          <a:custGeom>
            <a:avLst/>
            <a:gdLst>
              <a:gd name="connsiteX0" fmla="*/ 273633 w 641259"/>
              <a:gd name="connsiteY0" fmla="*/ 442730 h 641258"/>
              <a:gd name="connsiteX1" fmla="*/ 209814 w 641259"/>
              <a:gd name="connsiteY1" fmla="*/ 442730 h 641258"/>
              <a:gd name="connsiteX2" fmla="*/ 211338 w 641259"/>
              <a:gd name="connsiteY2" fmla="*/ 451726 h 641258"/>
              <a:gd name="connsiteX3" fmla="*/ 304169 w 641259"/>
              <a:gd name="connsiteY3" fmla="*/ 610639 h 641258"/>
              <a:gd name="connsiteX4" fmla="*/ 348445 w 641259"/>
              <a:gd name="connsiteY4" fmla="*/ 580131 h 641258"/>
              <a:gd name="connsiteX5" fmla="*/ 334706 w 641259"/>
              <a:gd name="connsiteY5" fmla="*/ 580131 h 641258"/>
              <a:gd name="connsiteX6" fmla="*/ 273633 w 641259"/>
              <a:gd name="connsiteY6" fmla="*/ 519053 h 641258"/>
              <a:gd name="connsiteX7" fmla="*/ 273633 w 641259"/>
              <a:gd name="connsiteY7" fmla="*/ 442730 h 641258"/>
              <a:gd name="connsiteX8" fmla="*/ 273633 w 641259"/>
              <a:gd name="connsiteY8" fmla="*/ 396926 h 641258"/>
              <a:gd name="connsiteX9" fmla="*/ 202791 w 641259"/>
              <a:gd name="connsiteY9" fmla="*/ 396926 h 641258"/>
              <a:gd name="connsiteX10" fmla="*/ 197293 w 641259"/>
              <a:gd name="connsiteY10" fmla="*/ 305297 h 641258"/>
              <a:gd name="connsiteX11" fmla="*/ 198516 w 641259"/>
              <a:gd name="connsiteY11" fmla="*/ 259126 h 641258"/>
              <a:gd name="connsiteX12" fmla="*/ 199734 w 641259"/>
              <a:gd name="connsiteY12" fmla="*/ 244209 h 641258"/>
              <a:gd name="connsiteX13" fmla="*/ 408910 w 641259"/>
              <a:gd name="connsiteY13" fmla="*/ 244209 h 641258"/>
              <a:gd name="connsiteX14" fmla="*/ 411046 w 641259"/>
              <a:gd name="connsiteY14" fmla="*/ 305281 h 641258"/>
              <a:gd name="connsiteX15" fmla="*/ 334706 w 641259"/>
              <a:gd name="connsiteY15" fmla="*/ 305281 h 641258"/>
              <a:gd name="connsiteX16" fmla="*/ 273633 w 641259"/>
              <a:gd name="connsiteY16" fmla="*/ 366360 h 641258"/>
              <a:gd name="connsiteX17" fmla="*/ 273633 w 641259"/>
              <a:gd name="connsiteY17" fmla="*/ 396926 h 641258"/>
              <a:gd name="connsiteX18" fmla="*/ 609531 w 641259"/>
              <a:gd name="connsiteY18" fmla="*/ 305281 h 641258"/>
              <a:gd name="connsiteX19" fmla="*/ 609531 w 641259"/>
              <a:gd name="connsiteY19" fmla="*/ 305281 h 641258"/>
              <a:gd name="connsiteX20" fmla="*/ 456850 w 641259"/>
              <a:gd name="connsiteY20" fmla="*/ 305281 h 641258"/>
              <a:gd name="connsiteX21" fmla="*/ 455933 w 641259"/>
              <a:gd name="connsiteY21" fmla="*/ 264256 h 641258"/>
              <a:gd name="connsiteX22" fmla="*/ 454714 w 641259"/>
              <a:gd name="connsiteY22" fmla="*/ 244228 h 641258"/>
              <a:gd name="connsiteX23" fmla="*/ 603425 w 641259"/>
              <a:gd name="connsiteY23" fmla="*/ 244209 h 641258"/>
              <a:gd name="connsiteX24" fmla="*/ 609531 w 641259"/>
              <a:gd name="connsiteY24" fmla="*/ 305281 h 641258"/>
              <a:gd name="connsiteX25" fmla="*/ 162787 w 641259"/>
              <a:gd name="connsiteY25" fmla="*/ 442730 h 641258"/>
              <a:gd name="connsiteX26" fmla="*/ 31480 w 641259"/>
              <a:gd name="connsiteY26" fmla="*/ 442737 h 641258"/>
              <a:gd name="connsiteX27" fmla="*/ 35756 w 641259"/>
              <a:gd name="connsiteY27" fmla="*/ 451253 h 641258"/>
              <a:gd name="connsiteX28" fmla="*/ 217448 w 641259"/>
              <a:gd name="connsiteY28" fmla="*/ 598278 h 641258"/>
              <a:gd name="connsiteX29" fmla="*/ 162787 w 641259"/>
              <a:gd name="connsiteY29" fmla="*/ 442730 h 641258"/>
              <a:gd name="connsiteX30" fmla="*/ 153625 w 641259"/>
              <a:gd name="connsiteY30" fmla="*/ 244228 h 641258"/>
              <a:gd name="connsiteX31" fmla="*/ 4914 w 641259"/>
              <a:gd name="connsiteY31" fmla="*/ 244209 h 641258"/>
              <a:gd name="connsiteX32" fmla="*/ -1192 w 641259"/>
              <a:gd name="connsiteY32" fmla="*/ 305297 h 641258"/>
              <a:gd name="connsiteX33" fmla="*/ 12853 w 641259"/>
              <a:gd name="connsiteY33" fmla="*/ 396926 h 641258"/>
              <a:gd name="connsiteX34" fmla="*/ 156376 w 641259"/>
              <a:gd name="connsiteY34" fmla="*/ 396926 h 641258"/>
              <a:gd name="connsiteX35" fmla="*/ 154542 w 641259"/>
              <a:gd name="connsiteY35" fmla="*/ 379206 h 641258"/>
              <a:gd name="connsiteX36" fmla="*/ 151489 w 641259"/>
              <a:gd name="connsiteY36" fmla="*/ 305297 h 641258"/>
              <a:gd name="connsiteX37" fmla="*/ 153625 w 641259"/>
              <a:gd name="connsiteY37" fmla="*/ 244228 h 641258"/>
              <a:gd name="connsiteX38" fmla="*/ 390891 w 641259"/>
              <a:gd name="connsiteY38" fmla="*/ 12318 h 641258"/>
              <a:gd name="connsiteX39" fmla="*/ 393944 w 641259"/>
              <a:gd name="connsiteY39" fmla="*/ 17515 h 641258"/>
              <a:gd name="connsiteX40" fmla="*/ 450133 w 641259"/>
              <a:gd name="connsiteY40" fmla="*/ 198408 h 641258"/>
              <a:gd name="connsiteX41" fmla="*/ 590293 w 641259"/>
              <a:gd name="connsiteY41" fmla="*/ 198399 h 641258"/>
              <a:gd name="connsiteX42" fmla="*/ 390891 w 641259"/>
              <a:gd name="connsiteY42" fmla="*/ 12318 h 641258"/>
              <a:gd name="connsiteX43" fmla="*/ 217448 w 641259"/>
              <a:gd name="connsiteY43" fmla="*/ 12318 h 641258"/>
              <a:gd name="connsiteX44" fmla="*/ 213784 w 641259"/>
              <a:gd name="connsiteY44" fmla="*/ 13442 h 641258"/>
              <a:gd name="connsiteX45" fmla="*/ 18046 w 641259"/>
              <a:gd name="connsiteY45" fmla="*/ 198399 h 641258"/>
              <a:gd name="connsiteX46" fmla="*/ 158206 w 641259"/>
              <a:gd name="connsiteY46" fmla="*/ 198408 h 641258"/>
              <a:gd name="connsiteX47" fmla="*/ 160040 w 641259"/>
              <a:gd name="connsiteY47" fmla="*/ 184975 h 641258"/>
              <a:gd name="connsiteX48" fmla="*/ 217448 w 641259"/>
              <a:gd name="connsiteY48" fmla="*/ 12318 h 641258"/>
              <a:gd name="connsiteX49" fmla="*/ 402189 w 641259"/>
              <a:gd name="connsiteY49" fmla="*/ 188786 h 641258"/>
              <a:gd name="connsiteX50" fmla="*/ 304169 w 641259"/>
              <a:gd name="connsiteY50" fmla="*/ -49 h 641258"/>
              <a:gd name="connsiteX51" fmla="*/ 204621 w 641259"/>
              <a:gd name="connsiteY51" fmla="*/ 198399 h 641258"/>
              <a:gd name="connsiteX52" fmla="*/ 403718 w 641259"/>
              <a:gd name="connsiteY52" fmla="*/ 198399 h 641258"/>
              <a:gd name="connsiteX53" fmla="*/ 402189 w 641259"/>
              <a:gd name="connsiteY53" fmla="*/ 188786 h 641258"/>
              <a:gd name="connsiteX54" fmla="*/ 304169 w 641259"/>
              <a:gd name="connsiteY54" fmla="*/ 366360 h 641258"/>
              <a:gd name="connsiteX55" fmla="*/ 334706 w 641259"/>
              <a:gd name="connsiteY55" fmla="*/ 335821 h 641258"/>
              <a:gd name="connsiteX56" fmla="*/ 609531 w 641259"/>
              <a:gd name="connsiteY56" fmla="*/ 335821 h 641258"/>
              <a:gd name="connsiteX57" fmla="*/ 640067 w 641259"/>
              <a:gd name="connsiteY57" fmla="*/ 366360 h 641258"/>
              <a:gd name="connsiteX58" fmla="*/ 640067 w 641259"/>
              <a:gd name="connsiteY58" fmla="*/ 519053 h 641258"/>
              <a:gd name="connsiteX59" fmla="*/ 609531 w 641259"/>
              <a:gd name="connsiteY59" fmla="*/ 549592 h 641258"/>
              <a:gd name="connsiteX60" fmla="*/ 517922 w 641259"/>
              <a:gd name="connsiteY60" fmla="*/ 549592 h 641258"/>
              <a:gd name="connsiteX61" fmla="*/ 517922 w 641259"/>
              <a:gd name="connsiteY61" fmla="*/ 610670 h 641258"/>
              <a:gd name="connsiteX62" fmla="*/ 533191 w 641259"/>
              <a:gd name="connsiteY62" fmla="*/ 610670 h 641258"/>
              <a:gd name="connsiteX63" fmla="*/ 548459 w 641259"/>
              <a:gd name="connsiteY63" fmla="*/ 625941 h 641258"/>
              <a:gd name="connsiteX64" fmla="*/ 533191 w 641259"/>
              <a:gd name="connsiteY64" fmla="*/ 641209 h 641258"/>
              <a:gd name="connsiteX65" fmla="*/ 411046 w 641259"/>
              <a:gd name="connsiteY65" fmla="*/ 641209 h 641258"/>
              <a:gd name="connsiteX66" fmla="*/ 395778 w 641259"/>
              <a:gd name="connsiteY66" fmla="*/ 625941 h 641258"/>
              <a:gd name="connsiteX67" fmla="*/ 411046 w 641259"/>
              <a:gd name="connsiteY67" fmla="*/ 610670 h 641258"/>
              <a:gd name="connsiteX68" fmla="*/ 426314 w 641259"/>
              <a:gd name="connsiteY68" fmla="*/ 610670 h 641258"/>
              <a:gd name="connsiteX69" fmla="*/ 426314 w 641259"/>
              <a:gd name="connsiteY69" fmla="*/ 549592 h 641258"/>
              <a:gd name="connsiteX70" fmla="*/ 334706 w 641259"/>
              <a:gd name="connsiteY70" fmla="*/ 549592 h 641258"/>
              <a:gd name="connsiteX71" fmla="*/ 304169 w 641259"/>
              <a:gd name="connsiteY71" fmla="*/ 519053 h 641258"/>
              <a:gd name="connsiteX72" fmla="*/ 304169 w 641259"/>
              <a:gd name="connsiteY72" fmla="*/ 366360 h 6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41259" h="641258">
                <a:moveTo>
                  <a:pt x="273633" y="442730"/>
                </a:moveTo>
                <a:lnTo>
                  <a:pt x="209814" y="442730"/>
                </a:lnTo>
                <a:lnTo>
                  <a:pt x="211338" y="451726"/>
                </a:lnTo>
                <a:cubicBezTo>
                  <a:pt x="230882" y="546694"/>
                  <a:pt x="267528" y="610639"/>
                  <a:pt x="304169" y="610639"/>
                </a:cubicBezTo>
                <a:cubicBezTo>
                  <a:pt x="319438" y="610639"/>
                  <a:pt x="334400" y="599695"/>
                  <a:pt x="348445" y="580131"/>
                </a:cubicBezTo>
                <a:lnTo>
                  <a:pt x="334706" y="580131"/>
                </a:lnTo>
                <a:cubicBezTo>
                  <a:pt x="301117" y="580131"/>
                  <a:pt x="273633" y="552786"/>
                  <a:pt x="273633" y="519053"/>
                </a:cubicBezTo>
                <a:lnTo>
                  <a:pt x="273633" y="442730"/>
                </a:lnTo>
                <a:close/>
                <a:moveTo>
                  <a:pt x="273633" y="396926"/>
                </a:moveTo>
                <a:lnTo>
                  <a:pt x="202791" y="396926"/>
                </a:lnTo>
                <a:cubicBezTo>
                  <a:pt x="199127" y="368042"/>
                  <a:pt x="197293" y="337274"/>
                  <a:pt x="197293" y="305297"/>
                </a:cubicBezTo>
                <a:cubicBezTo>
                  <a:pt x="197293" y="289589"/>
                  <a:pt x="197599" y="274174"/>
                  <a:pt x="198516" y="259126"/>
                </a:cubicBezTo>
                <a:lnTo>
                  <a:pt x="199734" y="244209"/>
                </a:lnTo>
                <a:lnTo>
                  <a:pt x="408910" y="244209"/>
                </a:lnTo>
                <a:cubicBezTo>
                  <a:pt x="410435" y="263923"/>
                  <a:pt x="411046" y="284343"/>
                  <a:pt x="411046" y="305281"/>
                </a:cubicBezTo>
                <a:lnTo>
                  <a:pt x="334706" y="305281"/>
                </a:lnTo>
                <a:cubicBezTo>
                  <a:pt x="301117" y="305281"/>
                  <a:pt x="273633" y="332627"/>
                  <a:pt x="273633" y="366360"/>
                </a:cubicBezTo>
                <a:lnTo>
                  <a:pt x="273633" y="396926"/>
                </a:lnTo>
                <a:close/>
                <a:moveTo>
                  <a:pt x="609531" y="305281"/>
                </a:moveTo>
                <a:lnTo>
                  <a:pt x="609531" y="305281"/>
                </a:lnTo>
                <a:lnTo>
                  <a:pt x="456850" y="305281"/>
                </a:lnTo>
                <a:cubicBezTo>
                  <a:pt x="456850" y="291409"/>
                  <a:pt x="456544" y="277723"/>
                  <a:pt x="455933" y="264256"/>
                </a:cubicBezTo>
                <a:lnTo>
                  <a:pt x="454714" y="244228"/>
                </a:lnTo>
                <a:lnTo>
                  <a:pt x="603425" y="244209"/>
                </a:lnTo>
                <a:cubicBezTo>
                  <a:pt x="607395" y="263942"/>
                  <a:pt x="609531" y="284364"/>
                  <a:pt x="609531" y="305281"/>
                </a:cubicBezTo>
                <a:close/>
                <a:moveTo>
                  <a:pt x="162787" y="442730"/>
                </a:moveTo>
                <a:lnTo>
                  <a:pt x="31480" y="442737"/>
                </a:lnTo>
                <a:lnTo>
                  <a:pt x="35756" y="451253"/>
                </a:lnTo>
                <a:cubicBezTo>
                  <a:pt x="74231" y="521575"/>
                  <a:pt x="139274" y="575162"/>
                  <a:pt x="217448" y="598278"/>
                </a:cubicBezTo>
                <a:cubicBezTo>
                  <a:pt x="193017" y="560420"/>
                  <a:pt x="174085" y="506319"/>
                  <a:pt x="162787" y="442730"/>
                </a:cubicBezTo>
                <a:close/>
                <a:moveTo>
                  <a:pt x="153625" y="244228"/>
                </a:moveTo>
                <a:lnTo>
                  <a:pt x="4914" y="244209"/>
                </a:lnTo>
                <a:cubicBezTo>
                  <a:pt x="944" y="263948"/>
                  <a:pt x="-1192" y="284379"/>
                  <a:pt x="-1192" y="305297"/>
                </a:cubicBezTo>
                <a:cubicBezTo>
                  <a:pt x="-1192" y="337219"/>
                  <a:pt x="3695" y="367999"/>
                  <a:pt x="12853" y="396926"/>
                </a:cubicBezTo>
                <a:lnTo>
                  <a:pt x="156376" y="396926"/>
                </a:lnTo>
                <a:lnTo>
                  <a:pt x="154542" y="379206"/>
                </a:lnTo>
                <a:cubicBezTo>
                  <a:pt x="152406" y="355355"/>
                  <a:pt x="151489" y="330626"/>
                  <a:pt x="151489" y="305297"/>
                </a:cubicBezTo>
                <a:cubicBezTo>
                  <a:pt x="151489" y="284483"/>
                  <a:pt x="152100" y="264076"/>
                  <a:pt x="153625" y="244228"/>
                </a:cubicBezTo>
                <a:close/>
                <a:moveTo>
                  <a:pt x="390891" y="12318"/>
                </a:moveTo>
                <a:lnTo>
                  <a:pt x="393944" y="17515"/>
                </a:lnTo>
                <a:cubicBezTo>
                  <a:pt x="421122" y="61209"/>
                  <a:pt x="440665" y="124596"/>
                  <a:pt x="450133" y="198408"/>
                </a:cubicBezTo>
                <a:lnTo>
                  <a:pt x="590293" y="198399"/>
                </a:lnTo>
                <a:cubicBezTo>
                  <a:pt x="557010" y="109050"/>
                  <a:pt x="483111" y="39526"/>
                  <a:pt x="390891" y="12318"/>
                </a:cubicBezTo>
                <a:close/>
                <a:moveTo>
                  <a:pt x="217448" y="12318"/>
                </a:moveTo>
                <a:lnTo>
                  <a:pt x="213784" y="13442"/>
                </a:lnTo>
                <a:cubicBezTo>
                  <a:pt x="123394" y="41404"/>
                  <a:pt x="51024" y="110257"/>
                  <a:pt x="18046" y="198399"/>
                </a:cubicBezTo>
                <a:lnTo>
                  <a:pt x="158206" y="198408"/>
                </a:lnTo>
                <a:lnTo>
                  <a:pt x="160040" y="184975"/>
                </a:lnTo>
                <a:cubicBezTo>
                  <a:pt x="170727" y="113985"/>
                  <a:pt x="190576" y="53530"/>
                  <a:pt x="217448" y="12318"/>
                </a:cubicBezTo>
                <a:close/>
                <a:moveTo>
                  <a:pt x="402189" y="188786"/>
                </a:moveTo>
                <a:cubicBezTo>
                  <a:pt x="385091" y="77574"/>
                  <a:pt x="344476" y="-49"/>
                  <a:pt x="304169" y="-49"/>
                </a:cubicBezTo>
                <a:cubicBezTo>
                  <a:pt x="262641" y="-49"/>
                  <a:pt x="221112" y="82072"/>
                  <a:pt x="204621" y="198399"/>
                </a:cubicBezTo>
                <a:lnTo>
                  <a:pt x="403718" y="198399"/>
                </a:lnTo>
                <a:lnTo>
                  <a:pt x="402189" y="188786"/>
                </a:lnTo>
                <a:close/>
                <a:moveTo>
                  <a:pt x="304169" y="366360"/>
                </a:moveTo>
                <a:cubicBezTo>
                  <a:pt x="304169" y="349492"/>
                  <a:pt x="317909" y="335821"/>
                  <a:pt x="334706" y="335821"/>
                </a:cubicBezTo>
                <a:lnTo>
                  <a:pt x="609531" y="335821"/>
                </a:lnTo>
                <a:cubicBezTo>
                  <a:pt x="626327" y="335821"/>
                  <a:pt x="640067" y="349492"/>
                  <a:pt x="640067" y="366360"/>
                </a:cubicBezTo>
                <a:lnTo>
                  <a:pt x="640067" y="519053"/>
                </a:lnTo>
                <a:cubicBezTo>
                  <a:pt x="640067" y="535921"/>
                  <a:pt x="626327" y="549592"/>
                  <a:pt x="609531" y="549592"/>
                </a:cubicBezTo>
                <a:lnTo>
                  <a:pt x="517922" y="549592"/>
                </a:lnTo>
                <a:lnTo>
                  <a:pt x="517922" y="610670"/>
                </a:lnTo>
                <a:lnTo>
                  <a:pt x="533191" y="610670"/>
                </a:lnTo>
                <a:cubicBezTo>
                  <a:pt x="541742" y="610670"/>
                  <a:pt x="548459" y="617510"/>
                  <a:pt x="548459" y="625941"/>
                </a:cubicBezTo>
                <a:cubicBezTo>
                  <a:pt x="548459" y="634372"/>
                  <a:pt x="541742" y="641209"/>
                  <a:pt x="533191" y="641209"/>
                </a:cubicBezTo>
                <a:lnTo>
                  <a:pt x="411046" y="641209"/>
                </a:lnTo>
                <a:cubicBezTo>
                  <a:pt x="402495" y="641209"/>
                  <a:pt x="395778" y="634372"/>
                  <a:pt x="395778" y="625941"/>
                </a:cubicBezTo>
                <a:cubicBezTo>
                  <a:pt x="395778" y="617510"/>
                  <a:pt x="402495" y="610670"/>
                  <a:pt x="411046" y="610670"/>
                </a:cubicBezTo>
                <a:lnTo>
                  <a:pt x="426314" y="610670"/>
                </a:lnTo>
                <a:lnTo>
                  <a:pt x="426314" y="549592"/>
                </a:lnTo>
                <a:lnTo>
                  <a:pt x="334706" y="549592"/>
                </a:lnTo>
                <a:cubicBezTo>
                  <a:pt x="317909" y="549592"/>
                  <a:pt x="304169" y="535921"/>
                  <a:pt x="304169" y="519053"/>
                </a:cubicBezTo>
                <a:lnTo>
                  <a:pt x="304169" y="366360"/>
                </a:lnTo>
                <a:close/>
              </a:path>
            </a:pathLst>
          </a:cu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Calibri" panose="020F0502020204030204"/>
              <a:ea typeface="+mn-ea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4EA264E-393D-1E4C-B1A1-F52238DF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Build anything with a unified platform</a:t>
            </a:r>
          </a:p>
        </p:txBody>
      </p:sp>
    </p:spTree>
    <p:extLst>
      <p:ext uri="{BB962C8B-B14F-4D97-AF65-F5344CB8AC3E}">
        <p14:creationId xmlns:p14="http://schemas.microsoft.com/office/powerpoint/2010/main" val="12323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87A3-5C88-CD00-8892-CCB029B1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.NET offers choice for developers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17FBC4-F1F5-A3BA-A3A7-E8BBDB1F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41120" y="2017718"/>
            <a:ext cx="3108960" cy="3536041"/>
          </a:xfrm>
          <a:prstGeom prst="roundRect">
            <a:avLst>
              <a:gd name="adj" fmla="val 2796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HTML,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5CBA-B4FA-67BA-3559-C1A4607EE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31717" y="4782270"/>
            <a:ext cx="252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Websites and PWAs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60720CBF-9192-7563-D8F6-7483203C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415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 + .NET MAUI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59997-58AE-850E-99E1-C1FBA88FE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590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Hybrid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AE9EF05D-E653-39B0-80C7-8FAE37C73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419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XAML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3E032-69E0-31AC-C328-4ACB5521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594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Native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E4EEB7-E8DF-39BF-A0A4-DD63BCB66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7" y="3463896"/>
            <a:ext cx="11604626" cy="521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3000">
                <a:schemeClr val="tx1">
                  <a:lumMod val="60000"/>
                  <a:lumOff val="40000"/>
                </a:schemeClr>
              </a:gs>
              <a:gs pos="1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8415D1-02D4-0927-FA63-73E91838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9422" y="3724500"/>
            <a:ext cx="9133157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1905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95B8D94-91E4-328B-86FE-470D567F6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8" y="3538295"/>
            <a:ext cx="2018551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9759-CCEF-D8F5-048A-1FE98D502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35970" y="3538295"/>
            <a:ext cx="1362344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172">
                      <a:srgbClr val="000000"/>
                    </a:gs>
                    <a:gs pos="14943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Depth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E6641-1CEF-DD58-EB65-D3FC57EBB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469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8684175-1BA0-8D60-728D-30DE2081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5473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2689EB-6D1C-B7E8-6AEE-E67A8E6F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477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8" name="Graphic 14">
            <a:extLst>
              <a:ext uri="{FF2B5EF4-FFF2-40B4-BE49-F238E27FC236}">
                <a16:creationId xmlns:a16="http://schemas.microsoft.com/office/drawing/2014/main" id="{25B45E5A-01DC-9446-35E3-2D894969A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062" y="3423162"/>
            <a:ext cx="602676" cy="602676"/>
          </a:xfrm>
          <a:prstGeom prst="rect">
            <a:avLst/>
          </a:prstGeom>
        </p:spPr>
      </p:pic>
      <p:sp>
        <p:nvSpPr>
          <p:cNvPr id="62" name="Graphic 13">
            <a:extLst>
              <a:ext uri="{FF2B5EF4-FFF2-40B4-BE49-F238E27FC236}">
                <a16:creationId xmlns:a16="http://schemas.microsoft.com/office/drawing/2014/main" id="{25D394E9-CE23-B799-5BC3-DA8E96C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30235" y="3469434"/>
            <a:ext cx="531531" cy="510132"/>
          </a:xfrm>
          <a:custGeom>
            <a:avLst/>
            <a:gdLst>
              <a:gd name="connsiteX0" fmla="*/ 314350 w 498565"/>
              <a:gd name="connsiteY0" fmla="*/ 5410 h 478493"/>
              <a:gd name="connsiteX1" fmla="*/ 312436 w 498565"/>
              <a:gd name="connsiteY1" fmla="*/ 3757 h 478493"/>
              <a:gd name="connsiteX2" fmla="*/ 287909 w 498565"/>
              <a:gd name="connsiteY2" fmla="*/ 5410 h 478493"/>
              <a:gd name="connsiteX3" fmla="*/ 286236 w 498565"/>
              <a:gd name="connsiteY3" fmla="*/ 7301 h 478493"/>
              <a:gd name="connsiteX4" fmla="*/ 287909 w 498565"/>
              <a:gd name="connsiteY4" fmla="*/ 31531 h 478493"/>
              <a:gd name="connsiteX5" fmla="*/ 337055 w 498565"/>
              <a:gd name="connsiteY5" fmla="*/ 80038 h 478493"/>
              <a:gd name="connsiteX6" fmla="*/ 162034 w 498565"/>
              <a:gd name="connsiteY6" fmla="*/ 80038 h 478493"/>
              <a:gd name="connsiteX7" fmla="*/ 156222 w 498565"/>
              <a:gd name="connsiteY7" fmla="*/ 80140 h 478493"/>
              <a:gd name="connsiteX8" fmla="*/ 0 w 498565"/>
              <a:gd name="connsiteY8" fmla="*/ 240115 h 478493"/>
              <a:gd name="connsiteX9" fmla="*/ 42171 w 498565"/>
              <a:gd name="connsiteY9" fmla="*/ 347833 h 478493"/>
              <a:gd name="connsiteX10" fmla="*/ 43975 w 498565"/>
              <a:gd name="connsiteY10" fmla="*/ 349538 h 478493"/>
              <a:gd name="connsiteX11" fmla="*/ 56089 w 498565"/>
              <a:gd name="connsiteY11" fmla="*/ 353938 h 478493"/>
              <a:gd name="connsiteX12" fmla="*/ 74785 w 498565"/>
              <a:gd name="connsiteY12" fmla="*/ 335468 h 478493"/>
              <a:gd name="connsiteX13" fmla="*/ 70889 w 498565"/>
              <a:gd name="connsiteY13" fmla="*/ 324181 h 478493"/>
              <a:gd name="connsiteX14" fmla="*/ 65920 w 498565"/>
              <a:gd name="connsiteY14" fmla="*/ 318520 h 478493"/>
              <a:gd name="connsiteX15" fmla="*/ 37392 w 498565"/>
              <a:gd name="connsiteY15" fmla="*/ 240115 h 478493"/>
              <a:gd name="connsiteX16" fmla="*/ 162034 w 498565"/>
              <a:gd name="connsiteY16" fmla="*/ 116979 h 478493"/>
              <a:gd name="connsiteX17" fmla="*/ 333565 w 498565"/>
              <a:gd name="connsiteY17" fmla="*/ 116979 h 478493"/>
              <a:gd name="connsiteX18" fmla="*/ 287909 w 498565"/>
              <a:gd name="connsiteY18" fmla="*/ 162137 h 478493"/>
              <a:gd name="connsiteX19" fmla="*/ 286236 w 498565"/>
              <a:gd name="connsiteY19" fmla="*/ 164028 h 478493"/>
              <a:gd name="connsiteX20" fmla="*/ 287909 w 498565"/>
              <a:gd name="connsiteY20" fmla="*/ 188258 h 478493"/>
              <a:gd name="connsiteX21" fmla="*/ 314350 w 498565"/>
              <a:gd name="connsiteY21" fmla="*/ 188258 h 478493"/>
              <a:gd name="connsiteX22" fmla="*/ 393672 w 498565"/>
              <a:gd name="connsiteY22" fmla="*/ 109894 h 478493"/>
              <a:gd name="connsiteX23" fmla="*/ 395345 w 498565"/>
              <a:gd name="connsiteY23" fmla="*/ 108003 h 478493"/>
              <a:gd name="connsiteX24" fmla="*/ 393672 w 498565"/>
              <a:gd name="connsiteY24" fmla="*/ 83773 h 478493"/>
              <a:gd name="connsiteX25" fmla="*/ 314350 w 498565"/>
              <a:gd name="connsiteY25" fmla="*/ 5410 h 478493"/>
              <a:gd name="connsiteX26" fmla="*/ 454442 w 498565"/>
              <a:gd name="connsiteY26" fmla="*/ 130569 h 478493"/>
              <a:gd name="connsiteX27" fmla="*/ 442476 w 498565"/>
              <a:gd name="connsiteY27" fmla="*/ 126292 h 478493"/>
              <a:gd name="connsiteX28" fmla="*/ 423780 w 498565"/>
              <a:gd name="connsiteY28" fmla="*/ 144762 h 478493"/>
              <a:gd name="connsiteX29" fmla="*/ 428245 w 498565"/>
              <a:gd name="connsiteY29" fmla="*/ 156730 h 478493"/>
              <a:gd name="connsiteX30" fmla="*/ 461173 w 498565"/>
              <a:gd name="connsiteY30" fmla="*/ 240115 h 478493"/>
              <a:gd name="connsiteX31" fmla="*/ 336531 w 498565"/>
              <a:gd name="connsiteY31" fmla="*/ 363253 h 478493"/>
              <a:gd name="connsiteX32" fmla="*/ 163479 w 498565"/>
              <a:gd name="connsiteY32" fmla="*/ 363253 h 478493"/>
              <a:gd name="connsiteX33" fmla="*/ 210978 w 498565"/>
              <a:gd name="connsiteY33" fmla="*/ 316358 h 478493"/>
              <a:gd name="connsiteX34" fmla="*/ 212800 w 498565"/>
              <a:gd name="connsiteY34" fmla="*/ 314267 h 478493"/>
              <a:gd name="connsiteX35" fmla="*/ 212650 w 498565"/>
              <a:gd name="connsiteY35" fmla="*/ 292126 h 478493"/>
              <a:gd name="connsiteX36" fmla="*/ 210978 w 498565"/>
              <a:gd name="connsiteY36" fmla="*/ 290235 h 478493"/>
              <a:gd name="connsiteX37" fmla="*/ 208861 w 498565"/>
              <a:gd name="connsiteY37" fmla="*/ 288433 h 478493"/>
              <a:gd name="connsiteX38" fmla="*/ 186451 w 498565"/>
              <a:gd name="connsiteY38" fmla="*/ 288583 h 478493"/>
              <a:gd name="connsiteX39" fmla="*/ 184537 w 498565"/>
              <a:gd name="connsiteY39" fmla="*/ 290235 h 478493"/>
              <a:gd name="connsiteX40" fmla="*/ 105215 w 498565"/>
              <a:gd name="connsiteY40" fmla="*/ 368599 h 478493"/>
              <a:gd name="connsiteX41" fmla="*/ 103391 w 498565"/>
              <a:gd name="connsiteY41" fmla="*/ 370688 h 478493"/>
              <a:gd name="connsiteX42" fmla="*/ 103542 w 498565"/>
              <a:gd name="connsiteY42" fmla="*/ 392828 h 478493"/>
              <a:gd name="connsiteX43" fmla="*/ 105215 w 498565"/>
              <a:gd name="connsiteY43" fmla="*/ 394720 h 478493"/>
              <a:gd name="connsiteX44" fmla="*/ 184537 w 498565"/>
              <a:gd name="connsiteY44" fmla="*/ 473083 h 478493"/>
              <a:gd name="connsiteX45" fmla="*/ 186634 w 498565"/>
              <a:gd name="connsiteY45" fmla="*/ 474872 h 478493"/>
              <a:gd name="connsiteX46" fmla="*/ 210978 w 498565"/>
              <a:gd name="connsiteY46" fmla="*/ 473083 h 478493"/>
              <a:gd name="connsiteX47" fmla="*/ 212650 w 498565"/>
              <a:gd name="connsiteY47" fmla="*/ 448854 h 478493"/>
              <a:gd name="connsiteX48" fmla="*/ 210978 w 498565"/>
              <a:gd name="connsiteY48" fmla="*/ 446962 h 478493"/>
              <a:gd name="connsiteX49" fmla="*/ 163629 w 498565"/>
              <a:gd name="connsiteY49" fmla="*/ 400192 h 478493"/>
              <a:gd name="connsiteX50" fmla="*/ 336531 w 498565"/>
              <a:gd name="connsiteY50" fmla="*/ 400192 h 478493"/>
              <a:gd name="connsiteX51" fmla="*/ 342342 w 498565"/>
              <a:gd name="connsiteY51" fmla="*/ 400092 h 478493"/>
              <a:gd name="connsiteX52" fmla="*/ 498565 w 498565"/>
              <a:gd name="connsiteY52" fmla="*/ 240115 h 478493"/>
              <a:gd name="connsiteX53" fmla="*/ 456259 w 498565"/>
              <a:gd name="connsiteY53" fmla="*/ 132252 h 478493"/>
              <a:gd name="connsiteX54" fmla="*/ 454442 w 498565"/>
              <a:gd name="connsiteY54" fmla="*/ 130569 h 4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565" h="478493">
                <a:moveTo>
                  <a:pt x="314350" y="5410"/>
                </a:moveTo>
                <a:lnTo>
                  <a:pt x="312436" y="3757"/>
                </a:lnTo>
                <a:cubicBezTo>
                  <a:pt x="305107" y="-1753"/>
                  <a:pt x="294602" y="-1202"/>
                  <a:pt x="287909" y="5410"/>
                </a:cubicBezTo>
                <a:lnTo>
                  <a:pt x="286236" y="7301"/>
                </a:lnTo>
                <a:cubicBezTo>
                  <a:pt x="280660" y="14541"/>
                  <a:pt x="281216" y="24919"/>
                  <a:pt x="287909" y="31531"/>
                </a:cubicBezTo>
                <a:lnTo>
                  <a:pt x="337055" y="80038"/>
                </a:lnTo>
                <a:lnTo>
                  <a:pt x="162034" y="80038"/>
                </a:lnTo>
                <a:lnTo>
                  <a:pt x="156222" y="80140"/>
                </a:lnTo>
                <a:cubicBezTo>
                  <a:pt x="69425" y="83162"/>
                  <a:pt x="0" y="153630"/>
                  <a:pt x="0" y="240115"/>
                </a:cubicBezTo>
                <a:cubicBezTo>
                  <a:pt x="0" y="281597"/>
                  <a:pt x="15972" y="319396"/>
                  <a:pt x="42171" y="347833"/>
                </a:cubicBezTo>
                <a:lnTo>
                  <a:pt x="43975" y="349538"/>
                </a:lnTo>
                <a:cubicBezTo>
                  <a:pt x="47238" y="352282"/>
                  <a:pt x="51468" y="353938"/>
                  <a:pt x="56089" y="353938"/>
                </a:cubicBezTo>
                <a:cubicBezTo>
                  <a:pt x="66414" y="353938"/>
                  <a:pt x="74785" y="345669"/>
                  <a:pt x="74785" y="335468"/>
                </a:cubicBezTo>
                <a:cubicBezTo>
                  <a:pt x="74785" y="331218"/>
                  <a:pt x="73331" y="327302"/>
                  <a:pt x="70889" y="324181"/>
                </a:cubicBezTo>
                <a:lnTo>
                  <a:pt x="65920" y="318520"/>
                </a:lnTo>
                <a:cubicBezTo>
                  <a:pt x="48100" y="297223"/>
                  <a:pt x="37392" y="269905"/>
                  <a:pt x="37392" y="240115"/>
                </a:cubicBezTo>
                <a:cubicBezTo>
                  <a:pt x="37392" y="172109"/>
                  <a:pt x="93196" y="116979"/>
                  <a:pt x="162034" y="116979"/>
                </a:cubicBezTo>
                <a:lnTo>
                  <a:pt x="333565" y="116979"/>
                </a:lnTo>
                <a:lnTo>
                  <a:pt x="287909" y="162137"/>
                </a:lnTo>
                <a:lnTo>
                  <a:pt x="286236" y="164028"/>
                </a:lnTo>
                <a:cubicBezTo>
                  <a:pt x="280660" y="171268"/>
                  <a:pt x="281216" y="181646"/>
                  <a:pt x="287909" y="188258"/>
                </a:cubicBezTo>
                <a:cubicBezTo>
                  <a:pt x="295210" y="195471"/>
                  <a:pt x="307049" y="195471"/>
                  <a:pt x="314350" y="188258"/>
                </a:cubicBezTo>
                <a:lnTo>
                  <a:pt x="393672" y="109894"/>
                </a:lnTo>
                <a:lnTo>
                  <a:pt x="395345" y="108003"/>
                </a:lnTo>
                <a:cubicBezTo>
                  <a:pt x="400921" y="100763"/>
                  <a:pt x="400363" y="90385"/>
                  <a:pt x="393672" y="83773"/>
                </a:cubicBezTo>
                <a:lnTo>
                  <a:pt x="314350" y="5410"/>
                </a:lnTo>
                <a:close/>
                <a:moveTo>
                  <a:pt x="454442" y="130569"/>
                </a:moveTo>
                <a:cubicBezTo>
                  <a:pt x="451199" y="127899"/>
                  <a:pt x="447028" y="126292"/>
                  <a:pt x="442476" y="126292"/>
                </a:cubicBezTo>
                <a:cubicBezTo>
                  <a:pt x="432151" y="126292"/>
                  <a:pt x="423780" y="134562"/>
                  <a:pt x="423780" y="144762"/>
                </a:cubicBezTo>
                <a:cubicBezTo>
                  <a:pt x="423780" y="149343"/>
                  <a:pt x="425468" y="153535"/>
                  <a:pt x="428245" y="156730"/>
                </a:cubicBezTo>
                <a:cubicBezTo>
                  <a:pt x="448689" y="178664"/>
                  <a:pt x="461173" y="207951"/>
                  <a:pt x="461173" y="240115"/>
                </a:cubicBezTo>
                <a:cubicBezTo>
                  <a:pt x="461173" y="308123"/>
                  <a:pt x="405368" y="363253"/>
                  <a:pt x="336531" y="363253"/>
                </a:cubicBezTo>
                <a:lnTo>
                  <a:pt x="163479" y="363253"/>
                </a:lnTo>
                <a:lnTo>
                  <a:pt x="210978" y="316358"/>
                </a:lnTo>
                <a:lnTo>
                  <a:pt x="212800" y="314267"/>
                </a:lnTo>
                <a:cubicBezTo>
                  <a:pt x="217721" y="307701"/>
                  <a:pt x="217671" y="298644"/>
                  <a:pt x="212650" y="292126"/>
                </a:cubicBezTo>
                <a:lnTo>
                  <a:pt x="210978" y="290235"/>
                </a:lnTo>
                <a:lnTo>
                  <a:pt x="208861" y="288433"/>
                </a:lnTo>
                <a:cubicBezTo>
                  <a:pt x="202215" y="283575"/>
                  <a:pt x="193047" y="283624"/>
                  <a:pt x="186451" y="288583"/>
                </a:cubicBezTo>
                <a:lnTo>
                  <a:pt x="184537" y="290235"/>
                </a:lnTo>
                <a:lnTo>
                  <a:pt x="105215" y="368599"/>
                </a:lnTo>
                <a:lnTo>
                  <a:pt x="103391" y="370688"/>
                </a:lnTo>
                <a:cubicBezTo>
                  <a:pt x="98472" y="377254"/>
                  <a:pt x="98522" y="386314"/>
                  <a:pt x="103542" y="392828"/>
                </a:cubicBezTo>
                <a:lnTo>
                  <a:pt x="105215" y="394720"/>
                </a:lnTo>
                <a:lnTo>
                  <a:pt x="184537" y="473083"/>
                </a:lnTo>
                <a:lnTo>
                  <a:pt x="186634" y="474872"/>
                </a:lnTo>
                <a:cubicBezTo>
                  <a:pt x="193953" y="480238"/>
                  <a:pt x="204339" y="479642"/>
                  <a:pt x="210978" y="473083"/>
                </a:cubicBezTo>
                <a:cubicBezTo>
                  <a:pt x="217671" y="466472"/>
                  <a:pt x="218227" y="456093"/>
                  <a:pt x="212650" y="448854"/>
                </a:cubicBezTo>
                <a:lnTo>
                  <a:pt x="210978" y="446962"/>
                </a:lnTo>
                <a:lnTo>
                  <a:pt x="163629" y="400192"/>
                </a:lnTo>
                <a:lnTo>
                  <a:pt x="336531" y="400192"/>
                </a:lnTo>
                <a:lnTo>
                  <a:pt x="342342" y="400092"/>
                </a:lnTo>
                <a:cubicBezTo>
                  <a:pt x="429140" y="397069"/>
                  <a:pt x="498565" y="326602"/>
                  <a:pt x="498565" y="240115"/>
                </a:cubicBezTo>
                <a:cubicBezTo>
                  <a:pt x="498565" y="198563"/>
                  <a:pt x="482539" y="160706"/>
                  <a:pt x="456259" y="132252"/>
                </a:cubicBezTo>
                <a:lnTo>
                  <a:pt x="454442" y="130569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bg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61" name="Graphic 23">
            <a:extLst>
              <a:ext uri="{FF2B5EF4-FFF2-40B4-BE49-F238E27FC236}">
                <a16:creationId xmlns:a16="http://schemas.microsoft.com/office/drawing/2014/main" id="{EF2A6C67-7838-AC67-CA40-849F57ECF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80957" y="3430221"/>
            <a:ext cx="629286" cy="588559"/>
          </a:xfrm>
          <a:custGeom>
            <a:avLst/>
            <a:gdLst>
              <a:gd name="connsiteX0" fmla="*/ 514915 w 518508"/>
              <a:gd name="connsiteY0" fmla="*/ 134249 h 419189"/>
              <a:gd name="connsiteX1" fmla="*/ 413965 w 518508"/>
              <a:gd name="connsiteY1" fmla="*/ 295831 h 419189"/>
              <a:gd name="connsiteX2" fmla="*/ 220179 w 518508"/>
              <a:gd name="connsiteY2" fmla="*/ 360751 h 419189"/>
              <a:gd name="connsiteX3" fmla="*/ 177098 w 518508"/>
              <a:gd name="connsiteY3" fmla="*/ 358412 h 419189"/>
              <a:gd name="connsiteX4" fmla="*/ 67296 w 518508"/>
              <a:gd name="connsiteY4" fmla="*/ 247081 h 419189"/>
              <a:gd name="connsiteX5" fmla="*/ 104911 w 518508"/>
              <a:gd name="connsiteY5" fmla="*/ 166906 h 419189"/>
              <a:gd name="connsiteX6" fmla="*/ 284801 w 518508"/>
              <a:gd name="connsiteY6" fmla="*/ 165769 h 419189"/>
              <a:gd name="connsiteX7" fmla="*/ 323679 w 518508"/>
              <a:gd name="connsiteY7" fmla="*/ 245459 h 419189"/>
              <a:gd name="connsiteX8" fmla="*/ 296090 w 518508"/>
              <a:gd name="connsiteY8" fmla="*/ 281625 h 419189"/>
              <a:gd name="connsiteX9" fmla="*/ 266398 w 518508"/>
              <a:gd name="connsiteY9" fmla="*/ 251334 h 419189"/>
              <a:gd name="connsiteX10" fmla="*/ 266398 w 518508"/>
              <a:gd name="connsiteY10" fmla="*/ 203016 h 419189"/>
              <a:gd name="connsiteX11" fmla="*/ 233570 w 518508"/>
              <a:gd name="connsiteY11" fmla="*/ 173394 h 419189"/>
              <a:gd name="connsiteX12" fmla="*/ 188289 w 518508"/>
              <a:gd name="connsiteY12" fmla="*/ 173394 h 419189"/>
              <a:gd name="connsiteX13" fmla="*/ 121828 w 518508"/>
              <a:gd name="connsiteY13" fmla="*/ 205246 h 419189"/>
              <a:gd name="connsiteX14" fmla="*/ 144548 w 518508"/>
              <a:gd name="connsiteY14" fmla="*/ 302864 h 419189"/>
              <a:gd name="connsiteX15" fmla="*/ 175492 w 518508"/>
              <a:gd name="connsiteY15" fmla="*/ 313541 h 419189"/>
              <a:gd name="connsiteX16" fmla="*/ 246507 w 518508"/>
              <a:gd name="connsiteY16" fmla="*/ 290883 h 419189"/>
              <a:gd name="connsiteX17" fmla="*/ 248091 w 518508"/>
              <a:gd name="connsiteY17" fmla="*/ 288771 h 419189"/>
              <a:gd name="connsiteX18" fmla="*/ 249676 w 518508"/>
              <a:gd name="connsiteY18" fmla="*/ 291116 h 419189"/>
              <a:gd name="connsiteX19" fmla="*/ 297222 w 518508"/>
              <a:gd name="connsiteY19" fmla="*/ 311368 h 419189"/>
              <a:gd name="connsiteX20" fmla="*/ 355441 w 518508"/>
              <a:gd name="connsiteY20" fmla="*/ 252606 h 419189"/>
              <a:gd name="connsiteX21" fmla="*/ 350750 w 518508"/>
              <a:gd name="connsiteY21" fmla="*/ 215260 h 419189"/>
              <a:gd name="connsiteX22" fmla="*/ 287876 w 518508"/>
              <a:gd name="connsiteY22" fmla="*/ 129522 h 419189"/>
              <a:gd name="connsiteX23" fmla="*/ 75110 w 518508"/>
              <a:gd name="connsiteY23" fmla="*/ 150367 h 419189"/>
              <a:gd name="connsiteX24" fmla="*/ 34472 w 518508"/>
              <a:gd name="connsiteY24" fmla="*/ 246246 h 419189"/>
              <a:gd name="connsiteX25" fmla="*/ 81146 w 518508"/>
              <a:gd name="connsiteY25" fmla="*/ 346270 h 419189"/>
              <a:gd name="connsiteX26" fmla="*/ 192337 w 518508"/>
              <a:gd name="connsiteY26" fmla="*/ 389340 h 419189"/>
              <a:gd name="connsiteX27" fmla="*/ 217565 w 518508"/>
              <a:gd name="connsiteY27" fmla="*/ 390030 h 419189"/>
              <a:gd name="connsiteX28" fmla="*/ 400656 w 518508"/>
              <a:gd name="connsiteY28" fmla="*/ 341168 h 419189"/>
              <a:gd name="connsiteX29" fmla="*/ 401692 w 518508"/>
              <a:gd name="connsiteY29" fmla="*/ 342354 h 419189"/>
              <a:gd name="connsiteX30" fmla="*/ 192342 w 518508"/>
              <a:gd name="connsiteY30" fmla="*/ 418933 h 419189"/>
              <a:gd name="connsiteX31" fmla="*/ 54796 w 518508"/>
              <a:gd name="connsiteY31" fmla="*/ 368984 h 419189"/>
              <a:gd name="connsiteX32" fmla="*/ 65 w 518508"/>
              <a:gd name="connsiteY32" fmla="*/ 245547 h 419189"/>
              <a:gd name="connsiteX33" fmla="*/ 78594 w 518508"/>
              <a:gd name="connsiteY33" fmla="*/ 105490 h 419189"/>
              <a:gd name="connsiteX34" fmla="*/ 191568 w 518508"/>
              <a:gd name="connsiteY34" fmla="*/ 72131 h 419189"/>
              <a:gd name="connsiteX35" fmla="*/ 252341 w 518508"/>
              <a:gd name="connsiteY35" fmla="*/ 72131 h 419189"/>
              <a:gd name="connsiteX36" fmla="*/ 378481 w 518508"/>
              <a:gd name="connsiteY36" fmla="*/ 22314 h 419189"/>
              <a:gd name="connsiteX37" fmla="*/ 379764 w 518508"/>
              <a:gd name="connsiteY37" fmla="*/ 21659 h 419189"/>
              <a:gd name="connsiteX38" fmla="*/ 382347 w 518508"/>
              <a:gd name="connsiteY38" fmla="*/ 22666 h 419189"/>
              <a:gd name="connsiteX39" fmla="*/ 382681 w 518508"/>
              <a:gd name="connsiteY39" fmla="*/ 23964 h 419189"/>
              <a:gd name="connsiteX40" fmla="*/ 356164 w 518508"/>
              <a:gd name="connsiteY40" fmla="*/ 92557 h 419189"/>
              <a:gd name="connsiteX41" fmla="*/ 356360 w 518508"/>
              <a:gd name="connsiteY41" fmla="*/ 94853 h 419189"/>
              <a:gd name="connsiteX42" fmla="*/ 358779 w 518508"/>
              <a:gd name="connsiteY42" fmla="*/ 95623 h 419189"/>
              <a:gd name="connsiteX43" fmla="*/ 486535 w 518508"/>
              <a:gd name="connsiteY43" fmla="*/ 1391 h 419189"/>
              <a:gd name="connsiteX44" fmla="*/ 487715 w 518508"/>
              <a:gd name="connsiteY44" fmla="*/ 373 h 419189"/>
              <a:gd name="connsiteX45" fmla="*/ 490891 w 518508"/>
              <a:gd name="connsiteY45" fmla="*/ 373 h 419189"/>
              <a:gd name="connsiteX46" fmla="*/ 492070 w 518508"/>
              <a:gd name="connsiteY46" fmla="*/ 1391 h 419189"/>
              <a:gd name="connsiteX47" fmla="*/ 514915 w 518508"/>
              <a:gd name="connsiteY47" fmla="*/ 134249 h 419189"/>
              <a:gd name="connsiteX48" fmla="*/ 192181 w 518508"/>
              <a:gd name="connsiteY48" fmla="*/ 202413 h 419189"/>
              <a:gd name="connsiteX49" fmla="*/ 144903 w 518508"/>
              <a:gd name="connsiteY49" fmla="*/ 244684 h 419189"/>
              <a:gd name="connsiteX50" fmla="*/ 145812 w 518508"/>
              <a:gd name="connsiteY50" fmla="*/ 252946 h 419189"/>
              <a:gd name="connsiteX51" fmla="*/ 182954 w 518508"/>
              <a:gd name="connsiteY51" fmla="*/ 286171 h 419189"/>
              <a:gd name="connsiteX52" fmla="*/ 238538 w 518508"/>
              <a:gd name="connsiteY52" fmla="*/ 252949 h 419189"/>
              <a:gd name="connsiteX53" fmla="*/ 239445 w 518508"/>
              <a:gd name="connsiteY53" fmla="*/ 244693 h 419189"/>
              <a:gd name="connsiteX54" fmla="*/ 239445 w 518508"/>
              <a:gd name="connsiteY54" fmla="*/ 205220 h 419189"/>
              <a:gd name="connsiteX55" fmla="*/ 236210 w 518508"/>
              <a:gd name="connsiteY55" fmla="*/ 202327 h 4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18508" h="419189">
                <a:moveTo>
                  <a:pt x="514915" y="134249"/>
                </a:moveTo>
                <a:cubicBezTo>
                  <a:pt x="503706" y="197101"/>
                  <a:pt x="467935" y="254356"/>
                  <a:pt x="413965" y="295831"/>
                </a:cubicBezTo>
                <a:cubicBezTo>
                  <a:pt x="359995" y="337306"/>
                  <a:pt x="291328" y="360310"/>
                  <a:pt x="220179" y="360751"/>
                </a:cubicBezTo>
                <a:cubicBezTo>
                  <a:pt x="205767" y="361246"/>
                  <a:pt x="191337" y="360462"/>
                  <a:pt x="177098" y="358412"/>
                </a:cubicBezTo>
                <a:cubicBezTo>
                  <a:pt x="115735" y="349087"/>
                  <a:pt x="69986" y="302699"/>
                  <a:pt x="67296" y="247081"/>
                </a:cubicBezTo>
                <a:cubicBezTo>
                  <a:pt x="67584" y="216977"/>
                  <a:pt x="81094" y="188180"/>
                  <a:pt x="104911" y="166906"/>
                </a:cubicBezTo>
                <a:cubicBezTo>
                  <a:pt x="154462" y="122645"/>
                  <a:pt x="234555" y="122139"/>
                  <a:pt x="284801" y="165769"/>
                </a:cubicBezTo>
                <a:cubicBezTo>
                  <a:pt x="308951" y="186739"/>
                  <a:pt x="322915" y="215361"/>
                  <a:pt x="323679" y="245459"/>
                </a:cubicBezTo>
                <a:cubicBezTo>
                  <a:pt x="324218" y="264469"/>
                  <a:pt x="315011" y="281143"/>
                  <a:pt x="296090" y="281625"/>
                </a:cubicBezTo>
                <a:cubicBezTo>
                  <a:pt x="275875" y="281625"/>
                  <a:pt x="266398" y="268722"/>
                  <a:pt x="266398" y="251334"/>
                </a:cubicBezTo>
                <a:lnTo>
                  <a:pt x="266398" y="203016"/>
                </a:lnTo>
                <a:cubicBezTo>
                  <a:pt x="266414" y="186753"/>
                  <a:pt x="251754" y="173523"/>
                  <a:pt x="233570" y="173394"/>
                </a:cubicBezTo>
                <a:lnTo>
                  <a:pt x="188289" y="173394"/>
                </a:lnTo>
                <a:cubicBezTo>
                  <a:pt x="161526" y="173229"/>
                  <a:pt x="136497" y="185224"/>
                  <a:pt x="121828" y="205246"/>
                </a:cubicBezTo>
                <a:cubicBezTo>
                  <a:pt x="97964" y="237813"/>
                  <a:pt x="108136" y="281518"/>
                  <a:pt x="144548" y="302864"/>
                </a:cubicBezTo>
                <a:cubicBezTo>
                  <a:pt x="153899" y="308346"/>
                  <a:pt x="164447" y="311985"/>
                  <a:pt x="175492" y="313541"/>
                </a:cubicBezTo>
                <a:cubicBezTo>
                  <a:pt x="201929" y="317263"/>
                  <a:pt x="228672" y="308731"/>
                  <a:pt x="246507" y="290883"/>
                </a:cubicBezTo>
                <a:lnTo>
                  <a:pt x="248091" y="288771"/>
                </a:lnTo>
                <a:lnTo>
                  <a:pt x="249676" y="291116"/>
                </a:lnTo>
                <a:cubicBezTo>
                  <a:pt x="260738" y="304558"/>
                  <a:pt x="278583" y="312159"/>
                  <a:pt x="297222" y="311368"/>
                </a:cubicBezTo>
                <a:cubicBezTo>
                  <a:pt x="331241" y="309158"/>
                  <a:pt x="357078" y="283079"/>
                  <a:pt x="355441" y="252606"/>
                </a:cubicBezTo>
                <a:cubicBezTo>
                  <a:pt x="355600" y="240031"/>
                  <a:pt x="354024" y="227489"/>
                  <a:pt x="350750" y="215260"/>
                </a:cubicBezTo>
                <a:cubicBezTo>
                  <a:pt x="342352" y="180714"/>
                  <a:pt x="319955" y="150171"/>
                  <a:pt x="287876" y="129522"/>
                </a:cubicBezTo>
                <a:cubicBezTo>
                  <a:pt x="221438" y="86755"/>
                  <a:pt x="129622" y="95750"/>
                  <a:pt x="75110" y="150367"/>
                </a:cubicBezTo>
                <a:cubicBezTo>
                  <a:pt x="48788" y="176740"/>
                  <a:pt x="34311" y="210894"/>
                  <a:pt x="34472" y="246246"/>
                </a:cubicBezTo>
                <a:cubicBezTo>
                  <a:pt x="34977" y="283732"/>
                  <a:pt x="51706" y="319585"/>
                  <a:pt x="81146" y="346270"/>
                </a:cubicBezTo>
                <a:cubicBezTo>
                  <a:pt x="110583" y="372953"/>
                  <a:pt x="150439" y="388392"/>
                  <a:pt x="192337" y="389340"/>
                </a:cubicBezTo>
                <a:cubicBezTo>
                  <a:pt x="192337" y="389340"/>
                  <a:pt x="204196" y="390305"/>
                  <a:pt x="217565" y="390030"/>
                </a:cubicBezTo>
                <a:cubicBezTo>
                  <a:pt x="282550" y="389662"/>
                  <a:pt x="346069" y="372711"/>
                  <a:pt x="400656" y="341168"/>
                </a:cubicBezTo>
                <a:cubicBezTo>
                  <a:pt x="401432" y="340685"/>
                  <a:pt x="402209" y="341650"/>
                  <a:pt x="401692" y="342354"/>
                </a:cubicBezTo>
                <a:cubicBezTo>
                  <a:pt x="347903" y="394183"/>
                  <a:pt x="271324" y="422196"/>
                  <a:pt x="192342" y="418933"/>
                </a:cubicBezTo>
                <a:cubicBezTo>
                  <a:pt x="140793" y="419771"/>
                  <a:pt x="91102" y="401726"/>
                  <a:pt x="54796" y="368984"/>
                </a:cubicBezTo>
                <a:cubicBezTo>
                  <a:pt x="18486" y="336241"/>
                  <a:pt x="-1286" y="291649"/>
                  <a:pt x="65" y="245547"/>
                </a:cubicBezTo>
                <a:cubicBezTo>
                  <a:pt x="90" y="190398"/>
                  <a:pt x="29194" y="138491"/>
                  <a:pt x="78594" y="105490"/>
                </a:cubicBezTo>
                <a:cubicBezTo>
                  <a:pt x="111336" y="83923"/>
                  <a:pt x="150905" y="72239"/>
                  <a:pt x="191568" y="72131"/>
                </a:cubicBezTo>
                <a:lnTo>
                  <a:pt x="252341" y="72131"/>
                </a:lnTo>
                <a:cubicBezTo>
                  <a:pt x="300343" y="72099"/>
                  <a:pt x="346117" y="54021"/>
                  <a:pt x="378481" y="22314"/>
                </a:cubicBezTo>
                <a:cubicBezTo>
                  <a:pt x="378820" y="21978"/>
                  <a:pt x="379270" y="21749"/>
                  <a:pt x="379764" y="21659"/>
                </a:cubicBezTo>
                <a:cubicBezTo>
                  <a:pt x="380778" y="21463"/>
                  <a:pt x="381818" y="21868"/>
                  <a:pt x="382347" y="22666"/>
                </a:cubicBezTo>
                <a:cubicBezTo>
                  <a:pt x="382606" y="23057"/>
                  <a:pt x="382724" y="23510"/>
                  <a:pt x="382681" y="23964"/>
                </a:cubicBezTo>
                <a:cubicBezTo>
                  <a:pt x="380106" y="48397"/>
                  <a:pt x="371011" y="71919"/>
                  <a:pt x="356164" y="92557"/>
                </a:cubicBezTo>
                <a:cubicBezTo>
                  <a:pt x="355714" y="93289"/>
                  <a:pt x="355791" y="94190"/>
                  <a:pt x="356360" y="94853"/>
                </a:cubicBezTo>
                <a:cubicBezTo>
                  <a:pt x="356926" y="95515"/>
                  <a:pt x="357874" y="95817"/>
                  <a:pt x="358779" y="95623"/>
                </a:cubicBezTo>
                <a:cubicBezTo>
                  <a:pt x="415671" y="84128"/>
                  <a:pt x="463084" y="49157"/>
                  <a:pt x="486535" y="1391"/>
                </a:cubicBezTo>
                <a:cubicBezTo>
                  <a:pt x="486829" y="970"/>
                  <a:pt x="487233" y="621"/>
                  <a:pt x="487715" y="373"/>
                </a:cubicBezTo>
                <a:cubicBezTo>
                  <a:pt x="488701" y="-124"/>
                  <a:pt x="489905" y="-124"/>
                  <a:pt x="490891" y="373"/>
                </a:cubicBezTo>
                <a:cubicBezTo>
                  <a:pt x="491373" y="619"/>
                  <a:pt x="491779" y="969"/>
                  <a:pt x="492070" y="1391"/>
                </a:cubicBezTo>
                <a:cubicBezTo>
                  <a:pt x="515889" y="42203"/>
                  <a:pt x="523921" y="88922"/>
                  <a:pt x="514915" y="134249"/>
                </a:cubicBezTo>
                <a:close/>
                <a:moveTo>
                  <a:pt x="192181" y="202413"/>
                </a:moveTo>
                <a:cubicBezTo>
                  <a:pt x="166075" y="202409"/>
                  <a:pt x="144908" y="221333"/>
                  <a:pt x="144903" y="244684"/>
                </a:cubicBezTo>
                <a:cubicBezTo>
                  <a:pt x="144902" y="247457"/>
                  <a:pt x="145207" y="250225"/>
                  <a:pt x="145812" y="252946"/>
                </a:cubicBezTo>
                <a:cubicBezTo>
                  <a:pt x="149543" y="269719"/>
                  <a:pt x="164201" y="282833"/>
                  <a:pt x="182954" y="286171"/>
                </a:cubicBezTo>
                <a:cubicBezTo>
                  <a:pt x="208560" y="290725"/>
                  <a:pt x="233444" y="275852"/>
                  <a:pt x="238538" y="252949"/>
                </a:cubicBezTo>
                <a:cubicBezTo>
                  <a:pt x="239141" y="250231"/>
                  <a:pt x="239445" y="247465"/>
                  <a:pt x="239445" y="244693"/>
                </a:cubicBezTo>
                <a:lnTo>
                  <a:pt x="239445" y="205220"/>
                </a:lnTo>
                <a:cubicBezTo>
                  <a:pt x="239357" y="203656"/>
                  <a:pt x="237958" y="202406"/>
                  <a:pt x="236210" y="20232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85185E-6 L 2.77556E-17 0.03542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2.77556E-17 0.03542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6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1.11022E-16 0.03542 " pathEditMode="relative" rAng="0" ptsTypes="AA">
                                      <p:cBhvr>
                                        <p:cTn id="68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3" grpId="0" animBg="1"/>
      <p:bldP spid="28" grpId="0"/>
      <p:bldP spid="29" grpId="0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85649-2828-C3B9-01D9-0334CBF90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831" y="301782"/>
            <a:ext cx="10515600" cy="1325563"/>
          </a:xfrm>
        </p:spPr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hybrid apps</a:t>
            </a:r>
          </a:p>
        </p:txBody>
      </p:sp>
      <p:sp>
        <p:nvSpPr>
          <p:cNvPr id="4" name="Rounded Rectangle 58" descr="Diagram showing Blazor components are just .NET Razor components rendered via BlazorWebView to .NET MAUI. ">
            <a:extLst>
              <a:ext uri="{FF2B5EF4-FFF2-40B4-BE49-F238E27FC236}">
                <a16:creationId xmlns:a16="http://schemas.microsoft.com/office/drawing/2014/main" id="{FA5DC1B4-3D94-2CA6-3384-2D38FC44B834}"/>
              </a:ext>
            </a:extLst>
          </p:cNvPr>
          <p:cNvSpPr/>
          <p:nvPr/>
        </p:nvSpPr>
        <p:spPr bwMode="auto">
          <a:xfrm>
            <a:off x="6434041" y="1738528"/>
            <a:ext cx="4608000" cy="2429024"/>
          </a:xfrm>
          <a:prstGeom prst="roundRect">
            <a:avLst>
              <a:gd name="adj" fmla="val 10277"/>
            </a:avLst>
          </a:prstGeom>
          <a:solidFill>
            <a:schemeClr val="accent2">
              <a:lumMod val="50000"/>
            </a:schemeClr>
          </a:solidFill>
          <a:ln w="6350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40" name="Rounded Rectangle 59">
            <a:extLst>
              <a:ext uri="{FF2B5EF4-FFF2-40B4-BE49-F238E27FC236}">
                <a16:creationId xmlns:a16="http://schemas.microsoft.com/office/drawing/2014/main" id="{B1B88538-BC5C-C47C-C3E1-B5BFCF301C83}"/>
              </a:ext>
            </a:extLst>
          </p:cNvPr>
          <p:cNvSpPr/>
          <p:nvPr/>
        </p:nvSpPr>
        <p:spPr bwMode="auto">
          <a:xfrm>
            <a:off x="6682329" y="1841482"/>
            <a:ext cx="4116736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 err="1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Blazor</a:t>
            </a:r>
            <a:endParaRPr kumimoji="0" lang="en-US" sz="2400" b="1" u="none" strike="noStrike" kern="0" cap="none" spc="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43A49780-07F0-84C0-85A0-8FE49FEA2F18}"/>
              </a:ext>
            </a:extLst>
          </p:cNvPr>
          <p:cNvSpPr/>
          <p:nvPr/>
        </p:nvSpPr>
        <p:spPr bwMode="auto">
          <a:xfrm>
            <a:off x="9389170" y="1943878"/>
            <a:ext cx="1344870" cy="59932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Razor Components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BAA2864-C03E-1BD2-A1ED-C3E06E22DBAE}"/>
              </a:ext>
            </a:extLst>
          </p:cNvPr>
          <p:cNvSpPr txBox="1"/>
          <p:nvPr/>
        </p:nvSpPr>
        <p:spPr>
          <a:xfrm>
            <a:off x="8748851" y="2750531"/>
            <a:ext cx="1929235" cy="369332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BlazorWebView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FA22CF7-0CDC-399B-1B3C-CE1BC02112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40" idx="2"/>
            <a:endCxn id="5" idx="0"/>
          </p:cNvCxnSpPr>
          <p:nvPr/>
        </p:nvCxnSpPr>
        <p:spPr>
          <a:xfrm>
            <a:off x="8740697" y="2610835"/>
            <a:ext cx="0" cy="655494"/>
          </a:xfrm>
          <a:prstGeom prst="straightConnector1">
            <a:avLst/>
          </a:prstGeom>
          <a:ln w="1587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ounded Rectangle 59">
            <a:extLst>
              <a:ext uri="{FF2B5EF4-FFF2-40B4-BE49-F238E27FC236}">
                <a16:creationId xmlns:a16="http://schemas.microsoft.com/office/drawing/2014/main" id="{2718161A-1AAB-64B5-D8D2-FB94528C023D}"/>
              </a:ext>
            </a:extLst>
          </p:cNvPr>
          <p:cNvSpPr/>
          <p:nvPr/>
        </p:nvSpPr>
        <p:spPr bwMode="auto">
          <a:xfrm>
            <a:off x="6682329" y="3266329"/>
            <a:ext cx="4116736" cy="769353"/>
          </a:xfrm>
          <a:prstGeom prst="roundRect">
            <a:avLst>
              <a:gd name="adj" fmla="val 15517"/>
            </a:avLst>
          </a:prstGeom>
          <a:noFill/>
          <a:ln w="12700" cap="flat" cmpd="sng" algn="ctr">
            <a:solidFill>
              <a:schemeClr val="accent4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4000" rIns="182880" bIns="144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u="none" strike="noStrike" kern="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.NET MAUI</a:t>
            </a:r>
          </a:p>
        </p:txBody>
      </p:sp>
      <p:sp>
        <p:nvSpPr>
          <p:cNvPr id="6" name="Rounded Rectangle 94">
            <a:extLst>
              <a:ext uri="{FF2B5EF4-FFF2-40B4-BE49-F238E27FC236}">
                <a16:creationId xmlns:a16="http://schemas.microsoft.com/office/drawing/2014/main" id="{DB94BBDC-9B73-09AE-D0BA-719D143919F6}"/>
              </a:ext>
            </a:extLst>
          </p:cNvPr>
          <p:cNvSpPr/>
          <p:nvPr/>
        </p:nvSpPr>
        <p:spPr bwMode="auto">
          <a:xfrm>
            <a:off x="6449170" y="4269289"/>
            <a:ext cx="1080000" cy="641417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 err="1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WinUI</a:t>
            </a:r>
            <a:endParaRPr lang="en-US" sz="1400" b="1" kern="0" dirty="0">
              <a:solidFill>
                <a:schemeClr val="tx2"/>
              </a:solidFill>
              <a:latin typeface="Segoe UI Semibold" panose="020B0502040204020203" pitchFamily="34" charset="0"/>
              <a:ea typeface="Open Sans" panose="020B0606030504020204" pitchFamily="34" charset="0"/>
              <a:cs typeface="Segoe UI Semibold" panose="020B0502040204020203" pitchFamily="34" charset="0"/>
            </a:endParaRPr>
          </a:p>
        </p:txBody>
      </p:sp>
      <p:sp>
        <p:nvSpPr>
          <p:cNvPr id="7" name="Rounded Rectangle 95">
            <a:extLst>
              <a:ext uri="{FF2B5EF4-FFF2-40B4-BE49-F238E27FC236}">
                <a16:creationId xmlns:a16="http://schemas.microsoft.com/office/drawing/2014/main" id="{C7E6E08E-FAC6-EA83-2FFC-A77AEC55A1E3}"/>
              </a:ext>
            </a:extLst>
          </p:cNvPr>
          <p:cNvSpPr/>
          <p:nvPr/>
        </p:nvSpPr>
        <p:spPr bwMode="auto">
          <a:xfrm>
            <a:off x="7613170" y="4277183"/>
            <a:ext cx="1080000" cy="625629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Mac</a:t>
            </a:r>
          </a:p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 dirty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Catalyst</a:t>
            </a:r>
          </a:p>
        </p:txBody>
      </p:sp>
      <p:sp>
        <p:nvSpPr>
          <p:cNvPr id="9" name="Rounded Rectangle 93">
            <a:extLst>
              <a:ext uri="{FF2B5EF4-FFF2-40B4-BE49-F238E27FC236}">
                <a16:creationId xmlns:a16="http://schemas.microsoft.com/office/drawing/2014/main" id="{7580C4E1-4605-4C2E-5FB7-14C7A407689A}"/>
              </a:ext>
            </a:extLst>
          </p:cNvPr>
          <p:cNvSpPr/>
          <p:nvPr/>
        </p:nvSpPr>
        <p:spPr bwMode="auto">
          <a:xfrm>
            <a:off x="8777170" y="4271919"/>
            <a:ext cx="1080000" cy="6361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iOS</a:t>
            </a:r>
          </a:p>
        </p:txBody>
      </p:sp>
      <p:sp>
        <p:nvSpPr>
          <p:cNvPr id="8" name="Rounded Rectangle 96">
            <a:extLst>
              <a:ext uri="{FF2B5EF4-FFF2-40B4-BE49-F238E27FC236}">
                <a16:creationId xmlns:a16="http://schemas.microsoft.com/office/drawing/2014/main" id="{0496C475-5F0B-79D9-F2F4-937CE683B576}"/>
              </a:ext>
            </a:extLst>
          </p:cNvPr>
          <p:cNvSpPr/>
          <p:nvPr/>
        </p:nvSpPr>
        <p:spPr bwMode="auto">
          <a:xfrm>
            <a:off x="9941170" y="4271919"/>
            <a:ext cx="1080000" cy="636156"/>
          </a:xfrm>
          <a:prstGeom prst="roundRect">
            <a:avLst/>
          </a:prstGeom>
          <a:noFill/>
          <a:ln w="12700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108000" rIns="72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b="1" kern="0">
                <a:solidFill>
                  <a:schemeClr val="tx2"/>
                </a:solidFill>
                <a:latin typeface="Segoe UI Semibold" panose="020B0502040204020203" pitchFamily="34" charset="0"/>
                <a:ea typeface="Open Sans" panose="020B0606030504020204" pitchFamily="34" charset="0"/>
                <a:cs typeface="Segoe UI Semibold" panose="020B0502040204020203" pitchFamily="34" charset="0"/>
              </a:rPr>
              <a:t>Android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185C75-898F-CB2A-0EDF-DF3E5C8A35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917170" y="4910706"/>
            <a:ext cx="144000" cy="588488"/>
            <a:chOff x="6794457" y="4219635"/>
            <a:chExt cx="144000" cy="58848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352295D-488E-0104-F155-09EFC36148BD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EFCAEC-CB23-D563-99CB-2B3C57AEDAB5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9D56B-527D-7A16-8273-D12448EB9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81170" y="4910706"/>
            <a:ext cx="144000" cy="588488"/>
            <a:chOff x="6794457" y="4219635"/>
            <a:chExt cx="144000" cy="588488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8C9D4F69-9EB3-AEC8-EC28-B49E24842DE4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FE9FF96-9D75-C561-C942-61A0BC2F29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2F32C8-D1E7-8B7F-D630-0E693FB41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245170" y="4910706"/>
            <a:ext cx="144000" cy="588488"/>
            <a:chOff x="6794457" y="4219635"/>
            <a:chExt cx="144000" cy="588488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2F42524-84DA-1EBE-5F69-D3994659629B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B4D8E22E-F151-85CD-702F-64CE21E6AFB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EBBBB9-1663-CC59-F667-2A70D95CBC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409170" y="4910706"/>
            <a:ext cx="144000" cy="588488"/>
            <a:chOff x="6794457" y="4219635"/>
            <a:chExt cx="144000" cy="58848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6C1943B-2871-CF6B-465F-BDDE0FE5716B}"/>
                </a:ext>
              </a:extLst>
            </p:cNvPr>
            <p:cNvCxnSpPr>
              <a:cxnSpLocks/>
            </p:cNvCxnSpPr>
            <p:nvPr/>
          </p:nvCxnSpPr>
          <p:spPr>
            <a:xfrm>
              <a:off x="6866457" y="4219635"/>
              <a:ext cx="0" cy="516488"/>
            </a:xfrm>
            <a:prstGeom prst="line">
              <a:avLst/>
            </a:prstGeom>
            <a:ln w="635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006519A-A129-9209-BB7D-858EB5F2113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794457" y="4664123"/>
              <a:ext cx="144000" cy="144000"/>
            </a:xfrm>
            <a:prstGeom prst="ellipse">
              <a:avLst/>
            </a:prstGeom>
            <a:gradFill>
              <a:gsLst>
                <a:gs pos="0">
                  <a:srgbClr val="50E6FF"/>
                </a:gs>
                <a:gs pos="100000">
                  <a:srgbClr val="8661C5"/>
                </a:gs>
              </a:gsLst>
              <a:lin ang="2700000" scaled="1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9C76E7-9468-F2DF-0A03-EAC27D49D81B}"/>
              </a:ext>
            </a:extLst>
          </p:cNvPr>
          <p:cNvGrpSpPr/>
          <p:nvPr/>
        </p:nvGrpSpPr>
        <p:grpSpPr>
          <a:xfrm>
            <a:off x="6478091" y="5399603"/>
            <a:ext cx="998412" cy="960338"/>
            <a:chOff x="769916" y="4835245"/>
            <a:chExt cx="914400" cy="914400"/>
          </a:xfrm>
          <a:solidFill>
            <a:schemeClr val="tx1">
              <a:lumMod val="50000"/>
            </a:schemeClr>
          </a:solidFill>
        </p:grpSpPr>
        <p:grpSp>
          <p:nvGrpSpPr>
            <p:cNvPr id="33" name="Group 42">
              <a:extLst>
                <a:ext uri="{FF2B5EF4-FFF2-40B4-BE49-F238E27FC236}">
                  <a16:creationId xmlns:a16="http://schemas.microsoft.com/office/drawing/2014/main" id="{B8DBFC72-1C81-D0E9-8FA5-471A854C870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99" y="5160128"/>
              <a:ext cx="179625" cy="186208"/>
              <a:chOff x="3492" y="1769"/>
              <a:chExt cx="854" cy="864"/>
            </a:xfrm>
            <a:grpFill/>
          </p:grpSpPr>
          <p:sp>
            <p:nvSpPr>
              <p:cNvPr id="35" name="Freeform 43">
                <a:extLst>
                  <a:ext uri="{FF2B5EF4-FFF2-40B4-BE49-F238E27FC236}">
                    <a16:creationId xmlns:a16="http://schemas.microsoft.com/office/drawing/2014/main" id="{BF4C0F66-64E2-6C37-FDDD-0371046783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1769"/>
                <a:ext cx="474" cy="413"/>
              </a:xfrm>
              <a:custGeom>
                <a:avLst/>
                <a:gdLst>
                  <a:gd name="T0" fmla="*/ 0 w 474"/>
                  <a:gd name="T1" fmla="*/ 413 h 413"/>
                  <a:gd name="T2" fmla="*/ 474 w 474"/>
                  <a:gd name="T3" fmla="*/ 413 h 413"/>
                  <a:gd name="T4" fmla="*/ 474 w 474"/>
                  <a:gd name="T5" fmla="*/ 0 h 413"/>
                  <a:gd name="T6" fmla="*/ 0 w 474"/>
                  <a:gd name="T7" fmla="*/ 69 h 413"/>
                  <a:gd name="T8" fmla="*/ 0 w 474"/>
                  <a:gd name="T9" fmla="*/ 413 h 4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3">
                    <a:moveTo>
                      <a:pt x="0" y="413"/>
                    </a:moveTo>
                    <a:lnTo>
                      <a:pt x="474" y="413"/>
                    </a:lnTo>
                    <a:lnTo>
                      <a:pt x="474" y="0"/>
                    </a:lnTo>
                    <a:lnTo>
                      <a:pt x="0" y="69"/>
                    </a:lnTo>
                    <a:lnTo>
                      <a:pt x="0" y="41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6" name="Freeform 44">
                <a:extLst>
                  <a:ext uri="{FF2B5EF4-FFF2-40B4-BE49-F238E27FC236}">
                    <a16:creationId xmlns:a16="http://schemas.microsoft.com/office/drawing/2014/main" id="{2DD35640-3DC5-4146-DBBB-5F1F44D55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1844"/>
                <a:ext cx="345" cy="338"/>
              </a:xfrm>
              <a:custGeom>
                <a:avLst/>
                <a:gdLst>
                  <a:gd name="T0" fmla="*/ 345 w 345"/>
                  <a:gd name="T1" fmla="*/ 338 h 338"/>
                  <a:gd name="T2" fmla="*/ 345 w 345"/>
                  <a:gd name="T3" fmla="*/ 0 h 338"/>
                  <a:gd name="T4" fmla="*/ 0 w 345"/>
                  <a:gd name="T5" fmla="*/ 50 h 338"/>
                  <a:gd name="T6" fmla="*/ 0 w 345"/>
                  <a:gd name="T7" fmla="*/ 338 h 338"/>
                  <a:gd name="T8" fmla="*/ 345 w 345"/>
                  <a:gd name="T9" fmla="*/ 338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38">
                    <a:moveTo>
                      <a:pt x="345" y="338"/>
                    </a:moveTo>
                    <a:lnTo>
                      <a:pt x="345" y="0"/>
                    </a:lnTo>
                    <a:lnTo>
                      <a:pt x="0" y="50"/>
                    </a:lnTo>
                    <a:lnTo>
                      <a:pt x="0" y="338"/>
                    </a:lnTo>
                    <a:lnTo>
                      <a:pt x="345" y="33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7" name="Freeform 45">
                <a:extLst>
                  <a:ext uri="{FF2B5EF4-FFF2-40B4-BE49-F238E27FC236}">
                    <a16:creationId xmlns:a16="http://schemas.microsoft.com/office/drawing/2014/main" id="{A2A6A74C-FA3F-24E8-6EDC-DFA656AE2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2" y="2214"/>
                <a:ext cx="345" cy="345"/>
              </a:xfrm>
              <a:custGeom>
                <a:avLst/>
                <a:gdLst>
                  <a:gd name="T0" fmla="*/ 345 w 345"/>
                  <a:gd name="T1" fmla="*/ 0 h 345"/>
                  <a:gd name="T2" fmla="*/ 0 w 345"/>
                  <a:gd name="T3" fmla="*/ 0 h 345"/>
                  <a:gd name="T4" fmla="*/ 0 w 345"/>
                  <a:gd name="T5" fmla="*/ 294 h 345"/>
                  <a:gd name="T6" fmla="*/ 345 w 345"/>
                  <a:gd name="T7" fmla="*/ 345 h 345"/>
                  <a:gd name="T8" fmla="*/ 345 w 345"/>
                  <a:gd name="T9" fmla="*/ 0 h 3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5" h="345">
                    <a:moveTo>
                      <a:pt x="345" y="0"/>
                    </a:moveTo>
                    <a:lnTo>
                      <a:pt x="0" y="0"/>
                    </a:lnTo>
                    <a:lnTo>
                      <a:pt x="0" y="294"/>
                    </a:lnTo>
                    <a:lnTo>
                      <a:pt x="345" y="345"/>
                    </a:lnTo>
                    <a:lnTo>
                      <a:pt x="3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38" name="Freeform 46">
                <a:extLst>
                  <a:ext uri="{FF2B5EF4-FFF2-40B4-BE49-F238E27FC236}">
                    <a16:creationId xmlns:a16="http://schemas.microsoft.com/office/drawing/2014/main" id="{F8A0B2A0-1966-E2B2-7974-975885ECDD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2" y="2214"/>
                <a:ext cx="474" cy="419"/>
              </a:xfrm>
              <a:custGeom>
                <a:avLst/>
                <a:gdLst>
                  <a:gd name="T0" fmla="*/ 0 w 474"/>
                  <a:gd name="T1" fmla="*/ 0 h 419"/>
                  <a:gd name="T2" fmla="*/ 0 w 474"/>
                  <a:gd name="T3" fmla="*/ 349 h 419"/>
                  <a:gd name="T4" fmla="*/ 474 w 474"/>
                  <a:gd name="T5" fmla="*/ 419 h 419"/>
                  <a:gd name="T6" fmla="*/ 474 w 474"/>
                  <a:gd name="T7" fmla="*/ 0 h 419"/>
                  <a:gd name="T8" fmla="*/ 0 w 474"/>
                  <a:gd name="T9" fmla="*/ 0 h 4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4" h="419">
                    <a:moveTo>
                      <a:pt x="0" y="0"/>
                    </a:moveTo>
                    <a:lnTo>
                      <a:pt x="0" y="349"/>
                    </a:lnTo>
                    <a:lnTo>
                      <a:pt x="474" y="419"/>
                    </a:lnTo>
                    <a:lnTo>
                      <a:pt x="474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2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gradFill>
                    <a:gsLst>
                      <a:gs pos="1333">
                        <a:prstClr val="white"/>
                      </a:gs>
                      <a:gs pos="8000">
                        <a:prstClr val="white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pic>
          <p:nvPicPr>
            <p:cNvPr id="34" name="Graphic 33" descr="Laptop outline">
              <a:extLst>
                <a:ext uri="{FF2B5EF4-FFF2-40B4-BE49-F238E27FC236}">
                  <a16:creationId xmlns:a16="http://schemas.microsoft.com/office/drawing/2014/main" id="{9A7307BC-FFA8-2EBD-278D-6801562D2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69916" y="4835245"/>
              <a:ext cx="914400" cy="9144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6C55AB-29FD-2AAE-9B69-C62A9E0AEF91}"/>
              </a:ext>
            </a:extLst>
          </p:cNvPr>
          <p:cNvGrpSpPr/>
          <p:nvPr/>
        </p:nvGrpSpPr>
        <p:grpSpPr>
          <a:xfrm>
            <a:off x="7688314" y="5608082"/>
            <a:ext cx="942887" cy="552045"/>
            <a:chOff x="7809183" y="5200112"/>
            <a:chExt cx="692769" cy="405605"/>
          </a:xfrm>
          <a:solidFill>
            <a:schemeClr val="tx1">
              <a:lumMod val="50000"/>
            </a:schemeClr>
          </a:solidFill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403C970-BEEE-9659-7960-EADBC6CA7A8C}"/>
                </a:ext>
              </a:extLst>
            </p:cNvPr>
            <p:cNvSpPr txBox="1"/>
            <p:nvPr/>
          </p:nvSpPr>
          <p:spPr>
            <a:xfrm>
              <a:off x="7906280" y="5262719"/>
              <a:ext cx="507858" cy="2035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macOS</a:t>
              </a:r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9988AE4-352D-8C0B-4105-2707A7929C7C}"/>
                </a:ext>
              </a:extLst>
            </p:cNvPr>
            <p:cNvSpPr/>
            <p:nvPr/>
          </p:nvSpPr>
          <p:spPr>
            <a:xfrm>
              <a:off x="7899544" y="5200112"/>
              <a:ext cx="512047" cy="333175"/>
            </a:xfrm>
            <a:custGeom>
              <a:avLst/>
              <a:gdLst>
                <a:gd name="connsiteX0" fmla="*/ 466866 w 512047"/>
                <a:gd name="connsiteY0" fmla="*/ 289718 h 333175"/>
                <a:gd name="connsiteX1" fmla="*/ 45181 w 512047"/>
                <a:gd name="connsiteY1" fmla="*/ 289718 h 333175"/>
                <a:gd name="connsiteX2" fmla="*/ 45181 w 512047"/>
                <a:gd name="connsiteY2" fmla="*/ 43458 h 333175"/>
                <a:gd name="connsiteX3" fmla="*/ 466866 w 512047"/>
                <a:gd name="connsiteY3" fmla="*/ 43458 h 333175"/>
                <a:gd name="connsiteX4" fmla="*/ 466866 w 512047"/>
                <a:gd name="connsiteY4" fmla="*/ 289718 h 333175"/>
                <a:gd name="connsiteX5" fmla="*/ 512047 w 512047"/>
                <a:gd name="connsiteY5" fmla="*/ 28972 h 333175"/>
                <a:gd name="connsiteX6" fmla="*/ 481927 w 512047"/>
                <a:gd name="connsiteY6" fmla="*/ 0 h 333175"/>
                <a:gd name="connsiteX7" fmla="*/ 30120 w 512047"/>
                <a:gd name="connsiteY7" fmla="*/ 0 h 333175"/>
                <a:gd name="connsiteX8" fmla="*/ 0 w 512047"/>
                <a:gd name="connsiteY8" fmla="*/ 28972 h 333175"/>
                <a:gd name="connsiteX9" fmla="*/ 0 w 512047"/>
                <a:gd name="connsiteY9" fmla="*/ 333176 h 333175"/>
                <a:gd name="connsiteX10" fmla="*/ 512047 w 512047"/>
                <a:gd name="connsiteY10" fmla="*/ 333176 h 333175"/>
                <a:gd name="connsiteX11" fmla="*/ 512047 w 512047"/>
                <a:gd name="connsiteY11" fmla="*/ 28972 h 33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12047" h="333175">
                  <a:moveTo>
                    <a:pt x="466866" y="289718"/>
                  </a:moveTo>
                  <a:lnTo>
                    <a:pt x="45181" y="289718"/>
                  </a:lnTo>
                  <a:lnTo>
                    <a:pt x="45181" y="43458"/>
                  </a:lnTo>
                  <a:lnTo>
                    <a:pt x="466866" y="43458"/>
                  </a:lnTo>
                  <a:lnTo>
                    <a:pt x="466866" y="289718"/>
                  </a:lnTo>
                  <a:close/>
                  <a:moveTo>
                    <a:pt x="512047" y="28972"/>
                  </a:moveTo>
                  <a:cubicBezTo>
                    <a:pt x="512047" y="13037"/>
                    <a:pt x="498493" y="0"/>
                    <a:pt x="481927" y="0"/>
                  </a:cubicBezTo>
                  <a:lnTo>
                    <a:pt x="30120" y="0"/>
                  </a:lnTo>
                  <a:cubicBezTo>
                    <a:pt x="13554" y="0"/>
                    <a:pt x="0" y="13037"/>
                    <a:pt x="0" y="28972"/>
                  </a:cubicBezTo>
                  <a:lnTo>
                    <a:pt x="0" y="333176"/>
                  </a:lnTo>
                  <a:lnTo>
                    <a:pt x="512047" y="333176"/>
                  </a:lnTo>
                  <a:lnTo>
                    <a:pt x="512047" y="28972"/>
                  </a:ln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78EF8BB-6496-5589-F938-B2AEC0E61E59}"/>
                </a:ext>
              </a:extLst>
            </p:cNvPr>
            <p:cNvSpPr/>
            <p:nvPr/>
          </p:nvSpPr>
          <p:spPr>
            <a:xfrm>
              <a:off x="7809183" y="5562260"/>
              <a:ext cx="692769" cy="43457"/>
            </a:xfrm>
            <a:custGeom>
              <a:avLst/>
              <a:gdLst>
                <a:gd name="connsiteX0" fmla="*/ 391565 w 692769"/>
                <a:gd name="connsiteY0" fmla="*/ 0 h 43457"/>
                <a:gd name="connsiteX1" fmla="*/ 391565 w 692769"/>
                <a:gd name="connsiteY1" fmla="*/ 7243 h 43457"/>
                <a:gd name="connsiteX2" fmla="*/ 384035 w 692769"/>
                <a:gd name="connsiteY2" fmla="*/ 14486 h 43457"/>
                <a:gd name="connsiteX3" fmla="*/ 308734 w 692769"/>
                <a:gd name="connsiteY3" fmla="*/ 14486 h 43457"/>
                <a:gd name="connsiteX4" fmla="*/ 301204 w 692769"/>
                <a:gd name="connsiteY4" fmla="*/ 7243 h 43457"/>
                <a:gd name="connsiteX5" fmla="*/ 301204 w 692769"/>
                <a:gd name="connsiteY5" fmla="*/ 0 h 43457"/>
                <a:gd name="connsiteX6" fmla="*/ 0 w 692769"/>
                <a:gd name="connsiteY6" fmla="*/ 0 h 43457"/>
                <a:gd name="connsiteX7" fmla="*/ 0 w 692769"/>
                <a:gd name="connsiteY7" fmla="*/ 14486 h 43457"/>
                <a:gd name="connsiteX8" fmla="*/ 30120 w 692769"/>
                <a:gd name="connsiteY8" fmla="*/ 43458 h 43457"/>
                <a:gd name="connsiteX9" fmla="*/ 662649 w 692769"/>
                <a:gd name="connsiteY9" fmla="*/ 43458 h 43457"/>
                <a:gd name="connsiteX10" fmla="*/ 692770 w 692769"/>
                <a:gd name="connsiteY10" fmla="*/ 14486 h 43457"/>
                <a:gd name="connsiteX11" fmla="*/ 692770 w 692769"/>
                <a:gd name="connsiteY11" fmla="*/ 0 h 43457"/>
                <a:gd name="connsiteX12" fmla="*/ 391565 w 692769"/>
                <a:gd name="connsiteY12" fmla="*/ 0 h 43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92769" h="43457">
                  <a:moveTo>
                    <a:pt x="391565" y="0"/>
                  </a:moveTo>
                  <a:lnTo>
                    <a:pt x="391565" y="7243"/>
                  </a:lnTo>
                  <a:cubicBezTo>
                    <a:pt x="391565" y="11589"/>
                    <a:pt x="388553" y="14486"/>
                    <a:pt x="384035" y="14486"/>
                  </a:cubicBezTo>
                  <a:lnTo>
                    <a:pt x="308734" y="14486"/>
                  </a:lnTo>
                  <a:cubicBezTo>
                    <a:pt x="304216" y="14486"/>
                    <a:pt x="301204" y="11589"/>
                    <a:pt x="301204" y="7243"/>
                  </a:cubicBezTo>
                  <a:lnTo>
                    <a:pt x="301204" y="0"/>
                  </a:lnTo>
                  <a:lnTo>
                    <a:pt x="0" y="0"/>
                  </a:lnTo>
                  <a:lnTo>
                    <a:pt x="0" y="14486"/>
                  </a:lnTo>
                  <a:cubicBezTo>
                    <a:pt x="0" y="30420"/>
                    <a:pt x="13554" y="43458"/>
                    <a:pt x="30120" y="43458"/>
                  </a:cubicBezTo>
                  <a:lnTo>
                    <a:pt x="662649" y="43458"/>
                  </a:lnTo>
                  <a:cubicBezTo>
                    <a:pt x="679215" y="43458"/>
                    <a:pt x="692770" y="30420"/>
                    <a:pt x="692770" y="14486"/>
                  </a:cubicBezTo>
                  <a:lnTo>
                    <a:pt x="692770" y="0"/>
                  </a:lnTo>
                  <a:lnTo>
                    <a:pt x="391565" y="0"/>
                  </a:lnTo>
                  <a:close/>
                </a:path>
              </a:pathLst>
            </a:custGeom>
            <a:grpFill/>
            <a:ln w="74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0222EFC-8513-09DA-E626-3FEF307F9732}"/>
              </a:ext>
            </a:extLst>
          </p:cNvPr>
          <p:cNvSpPr txBox="1"/>
          <p:nvPr/>
        </p:nvSpPr>
        <p:spPr>
          <a:xfrm>
            <a:off x="9131758" y="5795594"/>
            <a:ext cx="40748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iOS</a:t>
            </a:r>
          </a:p>
        </p:txBody>
      </p:sp>
      <p:sp>
        <p:nvSpPr>
          <p:cNvPr id="26" name="Graphic 91" descr="Smart Phone with solid fill">
            <a:extLst>
              <a:ext uri="{FF2B5EF4-FFF2-40B4-BE49-F238E27FC236}">
                <a16:creationId xmlns:a16="http://schemas.microsoft.com/office/drawing/2014/main" id="{7F9ECC88-643A-E785-6FE1-0B702FB548A0}"/>
              </a:ext>
            </a:extLst>
          </p:cNvPr>
          <p:cNvSpPr/>
          <p:nvPr/>
        </p:nvSpPr>
        <p:spPr>
          <a:xfrm>
            <a:off x="9136447" y="5600931"/>
            <a:ext cx="361445" cy="637379"/>
          </a:xfrm>
          <a:custGeom>
            <a:avLst/>
            <a:gdLst>
              <a:gd name="connsiteX0" fmla="*/ 316264 w 361445"/>
              <a:gd name="connsiteY0" fmla="*/ 550464 h 637379"/>
              <a:gd name="connsiteX1" fmla="*/ 45181 w 361445"/>
              <a:gd name="connsiteY1" fmla="*/ 550464 h 637379"/>
              <a:gd name="connsiteX2" fmla="*/ 45181 w 361445"/>
              <a:gd name="connsiteY2" fmla="*/ 86915 h 637379"/>
              <a:gd name="connsiteX3" fmla="*/ 316264 w 361445"/>
              <a:gd name="connsiteY3" fmla="*/ 86915 h 637379"/>
              <a:gd name="connsiteX4" fmla="*/ 316264 w 361445"/>
              <a:gd name="connsiteY4" fmla="*/ 550464 h 637379"/>
              <a:gd name="connsiteX5" fmla="*/ 150602 w 361445"/>
              <a:gd name="connsiteY5" fmla="*/ 28972 h 637379"/>
              <a:gd name="connsiteX6" fmla="*/ 210843 w 361445"/>
              <a:gd name="connsiteY6" fmla="*/ 28972 h 637379"/>
              <a:gd name="connsiteX7" fmla="*/ 225903 w 361445"/>
              <a:gd name="connsiteY7" fmla="*/ 43458 h 637379"/>
              <a:gd name="connsiteX8" fmla="*/ 210843 w 361445"/>
              <a:gd name="connsiteY8" fmla="*/ 57944 h 637379"/>
              <a:gd name="connsiteX9" fmla="*/ 150602 w 361445"/>
              <a:gd name="connsiteY9" fmla="*/ 57944 h 637379"/>
              <a:gd name="connsiteX10" fmla="*/ 135542 w 361445"/>
              <a:gd name="connsiteY10" fmla="*/ 43458 h 637379"/>
              <a:gd name="connsiteX11" fmla="*/ 150602 w 361445"/>
              <a:gd name="connsiteY11" fmla="*/ 28972 h 637379"/>
              <a:gd name="connsiteX12" fmla="*/ 346385 w 361445"/>
              <a:gd name="connsiteY12" fmla="*/ 0 h 637379"/>
              <a:gd name="connsiteX13" fmla="*/ 15060 w 361445"/>
              <a:gd name="connsiteY13" fmla="*/ 0 h 637379"/>
              <a:gd name="connsiteX14" fmla="*/ 0 w 361445"/>
              <a:gd name="connsiteY14" fmla="*/ 14486 h 637379"/>
              <a:gd name="connsiteX15" fmla="*/ 0 w 361445"/>
              <a:gd name="connsiteY15" fmla="*/ 622894 h 637379"/>
              <a:gd name="connsiteX16" fmla="*/ 15060 w 361445"/>
              <a:gd name="connsiteY16" fmla="*/ 637379 h 637379"/>
              <a:gd name="connsiteX17" fmla="*/ 346385 w 361445"/>
              <a:gd name="connsiteY17" fmla="*/ 637379 h 637379"/>
              <a:gd name="connsiteX18" fmla="*/ 361445 w 361445"/>
              <a:gd name="connsiteY18" fmla="*/ 622894 h 637379"/>
              <a:gd name="connsiteX19" fmla="*/ 361445 w 361445"/>
              <a:gd name="connsiteY19" fmla="*/ 14486 h 637379"/>
              <a:gd name="connsiteX20" fmla="*/ 346385 w 361445"/>
              <a:gd name="connsiteY20" fmla="*/ 0 h 637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61445" h="637379">
                <a:moveTo>
                  <a:pt x="316264" y="550464"/>
                </a:moveTo>
                <a:lnTo>
                  <a:pt x="45181" y="550464"/>
                </a:lnTo>
                <a:lnTo>
                  <a:pt x="45181" y="86915"/>
                </a:lnTo>
                <a:lnTo>
                  <a:pt x="316264" y="86915"/>
                </a:lnTo>
                <a:lnTo>
                  <a:pt x="316264" y="550464"/>
                </a:lnTo>
                <a:close/>
                <a:moveTo>
                  <a:pt x="150602" y="28972"/>
                </a:moveTo>
                <a:lnTo>
                  <a:pt x="210843" y="28972"/>
                </a:lnTo>
                <a:cubicBezTo>
                  <a:pt x="219126" y="28972"/>
                  <a:pt x="225903" y="35490"/>
                  <a:pt x="225903" y="43458"/>
                </a:cubicBezTo>
                <a:cubicBezTo>
                  <a:pt x="225903" y="51425"/>
                  <a:pt x="219126" y="57944"/>
                  <a:pt x="210843" y="57944"/>
                </a:cubicBezTo>
                <a:lnTo>
                  <a:pt x="150602" y="57944"/>
                </a:lnTo>
                <a:cubicBezTo>
                  <a:pt x="142319" y="57944"/>
                  <a:pt x="135542" y="51425"/>
                  <a:pt x="135542" y="43458"/>
                </a:cubicBezTo>
                <a:cubicBezTo>
                  <a:pt x="135542" y="35490"/>
                  <a:pt x="142319" y="28972"/>
                  <a:pt x="150602" y="28972"/>
                </a:cubicBezTo>
                <a:close/>
                <a:moveTo>
                  <a:pt x="346385" y="0"/>
                </a:moveTo>
                <a:lnTo>
                  <a:pt x="15060" y="0"/>
                </a:lnTo>
                <a:cubicBezTo>
                  <a:pt x="6777" y="0"/>
                  <a:pt x="0" y="6519"/>
                  <a:pt x="0" y="14486"/>
                </a:cubicBezTo>
                <a:lnTo>
                  <a:pt x="0" y="622894"/>
                </a:lnTo>
                <a:cubicBezTo>
                  <a:pt x="0" y="630861"/>
                  <a:pt x="6777" y="637379"/>
                  <a:pt x="15060" y="637379"/>
                </a:cubicBezTo>
                <a:lnTo>
                  <a:pt x="346385" y="637379"/>
                </a:lnTo>
                <a:cubicBezTo>
                  <a:pt x="354668" y="637379"/>
                  <a:pt x="361445" y="630861"/>
                  <a:pt x="361445" y="622894"/>
                </a:cubicBezTo>
                <a:lnTo>
                  <a:pt x="361445" y="14486"/>
                </a:lnTo>
                <a:cubicBezTo>
                  <a:pt x="361445" y="6519"/>
                  <a:pt x="354668" y="0"/>
                  <a:pt x="346385" y="0"/>
                </a:cubicBezTo>
                <a:close/>
              </a:path>
            </a:pathLst>
          </a:custGeom>
          <a:solidFill>
            <a:schemeClr val="tx1">
              <a:lumMod val="50000"/>
            </a:schemeClr>
          </a:solidFill>
          <a:ln w="744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9" name="Graphic 28" descr="Smart Phone outline">
            <a:extLst>
              <a:ext uri="{FF2B5EF4-FFF2-40B4-BE49-F238E27FC236}">
                <a16:creationId xmlns:a16="http://schemas.microsoft.com/office/drawing/2014/main" id="{E20D6AEC-29A2-31F6-CA93-0CAA992D68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114383" y="5570339"/>
            <a:ext cx="733486" cy="708805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A8F651C-4B0B-94E5-D311-A6689C0A0366}"/>
              </a:ext>
            </a:extLst>
          </p:cNvPr>
          <p:cNvSpPr txBox="1"/>
          <p:nvPr/>
        </p:nvSpPr>
        <p:spPr>
          <a:xfrm>
            <a:off x="865499" y="1763491"/>
            <a:ext cx="522613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app container &amp; embedded controls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Fully native web UI through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platform WebView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Multi-platform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with MAUI abstractions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defRPr/>
            </a:pPr>
            <a:r>
              <a:rPr lang="en-US" sz="20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internet required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noProof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noProof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tore</a:t>
            </a:r>
            <a:r>
              <a:rPr kumimoji="0" lang="en-US" sz="2000" b="0" i="0" u="none" strike="noStrike" kern="1200" cap="none" spc="0" normalizeH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distribution and reach</a:t>
            </a:r>
            <a:endParaRPr lang="en-US" sz="20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FD4A7385-C857-E66D-336D-3E425E77A955}"/>
              </a:ext>
            </a:extLst>
          </p:cNvPr>
          <p:cNvSpPr>
            <a:spLocks noEditPoints="1"/>
          </p:cNvSpPr>
          <p:nvPr/>
        </p:nvSpPr>
        <p:spPr bwMode="auto">
          <a:xfrm>
            <a:off x="10363651" y="5795594"/>
            <a:ext cx="234950" cy="276225"/>
          </a:xfrm>
          <a:custGeom>
            <a:avLst/>
            <a:gdLst>
              <a:gd name="T0" fmla="*/ 91 w 1248"/>
              <a:gd name="T1" fmla="*/ 479 h 1476"/>
              <a:gd name="T2" fmla="*/ 0 w 1248"/>
              <a:gd name="T3" fmla="*/ 570 h 1476"/>
              <a:gd name="T4" fmla="*/ 0 w 1248"/>
              <a:gd name="T5" fmla="*/ 950 h 1476"/>
              <a:gd name="T6" fmla="*/ 91 w 1248"/>
              <a:gd name="T7" fmla="*/ 1041 h 1476"/>
              <a:gd name="T8" fmla="*/ 182 w 1248"/>
              <a:gd name="T9" fmla="*/ 950 h 1476"/>
              <a:gd name="T10" fmla="*/ 182 w 1248"/>
              <a:gd name="T11" fmla="*/ 570 h 1476"/>
              <a:gd name="T12" fmla="*/ 91 w 1248"/>
              <a:gd name="T13" fmla="*/ 479 h 1476"/>
              <a:gd name="T14" fmla="*/ 825 w 1248"/>
              <a:gd name="T15" fmla="*/ 137 h 1476"/>
              <a:gd name="T16" fmla="*/ 888 w 1248"/>
              <a:gd name="T17" fmla="*/ 21 h 1476"/>
              <a:gd name="T18" fmla="*/ 883 w 1248"/>
              <a:gd name="T19" fmla="*/ 4 h 1476"/>
              <a:gd name="T20" fmla="*/ 866 w 1248"/>
              <a:gd name="T21" fmla="*/ 9 h 1476"/>
              <a:gd name="T22" fmla="*/ 802 w 1248"/>
              <a:gd name="T23" fmla="*/ 126 h 1476"/>
              <a:gd name="T24" fmla="*/ 624 w 1248"/>
              <a:gd name="T25" fmla="*/ 88 h 1476"/>
              <a:gd name="T26" fmla="*/ 446 w 1248"/>
              <a:gd name="T27" fmla="*/ 126 h 1476"/>
              <a:gd name="T28" fmla="*/ 382 w 1248"/>
              <a:gd name="T29" fmla="*/ 9 h 1476"/>
              <a:gd name="T30" fmla="*/ 365 w 1248"/>
              <a:gd name="T31" fmla="*/ 4 h 1476"/>
              <a:gd name="T32" fmla="*/ 360 w 1248"/>
              <a:gd name="T33" fmla="*/ 21 h 1476"/>
              <a:gd name="T34" fmla="*/ 423 w 1248"/>
              <a:gd name="T35" fmla="*/ 137 h 1476"/>
              <a:gd name="T36" fmla="*/ 214 w 1248"/>
              <a:gd name="T37" fmla="*/ 464 h 1476"/>
              <a:gd name="T38" fmla="*/ 1033 w 1248"/>
              <a:gd name="T39" fmla="*/ 464 h 1476"/>
              <a:gd name="T40" fmla="*/ 825 w 1248"/>
              <a:gd name="T41" fmla="*/ 137 h 1476"/>
              <a:gd name="T42" fmla="*/ 437 w 1248"/>
              <a:gd name="T43" fmla="*/ 316 h 1476"/>
              <a:gd name="T44" fmla="*/ 403 w 1248"/>
              <a:gd name="T45" fmla="*/ 281 h 1476"/>
              <a:gd name="T46" fmla="*/ 437 w 1248"/>
              <a:gd name="T47" fmla="*/ 247 h 1476"/>
              <a:gd name="T48" fmla="*/ 472 w 1248"/>
              <a:gd name="T49" fmla="*/ 281 h 1476"/>
              <a:gd name="T50" fmla="*/ 437 w 1248"/>
              <a:gd name="T51" fmla="*/ 316 h 1476"/>
              <a:gd name="T52" fmla="*/ 810 w 1248"/>
              <a:gd name="T53" fmla="*/ 316 h 1476"/>
              <a:gd name="T54" fmla="*/ 776 w 1248"/>
              <a:gd name="T55" fmla="*/ 281 h 1476"/>
              <a:gd name="T56" fmla="*/ 810 w 1248"/>
              <a:gd name="T57" fmla="*/ 247 h 1476"/>
              <a:gd name="T58" fmla="*/ 845 w 1248"/>
              <a:gd name="T59" fmla="*/ 281 h 1476"/>
              <a:gd name="T60" fmla="*/ 810 w 1248"/>
              <a:gd name="T61" fmla="*/ 316 h 1476"/>
              <a:gd name="T62" fmla="*/ 217 w 1248"/>
              <a:gd name="T63" fmla="*/ 496 h 1476"/>
              <a:gd name="T64" fmla="*/ 218 w 1248"/>
              <a:gd name="T65" fmla="*/ 1086 h 1476"/>
              <a:gd name="T66" fmla="*/ 315 w 1248"/>
              <a:gd name="T67" fmla="*/ 1183 h 1476"/>
              <a:gd name="T68" fmla="*/ 381 w 1248"/>
              <a:gd name="T69" fmla="*/ 1183 h 1476"/>
              <a:gd name="T70" fmla="*/ 381 w 1248"/>
              <a:gd name="T71" fmla="*/ 1385 h 1476"/>
              <a:gd name="T72" fmla="*/ 472 w 1248"/>
              <a:gd name="T73" fmla="*/ 1476 h 1476"/>
              <a:gd name="T74" fmla="*/ 563 w 1248"/>
              <a:gd name="T75" fmla="*/ 1385 h 1476"/>
              <a:gd name="T76" fmla="*/ 563 w 1248"/>
              <a:gd name="T77" fmla="*/ 1183 h 1476"/>
              <a:gd name="T78" fmla="*/ 685 w 1248"/>
              <a:gd name="T79" fmla="*/ 1183 h 1476"/>
              <a:gd name="T80" fmla="*/ 685 w 1248"/>
              <a:gd name="T81" fmla="*/ 1385 h 1476"/>
              <a:gd name="T82" fmla="*/ 776 w 1248"/>
              <a:gd name="T83" fmla="*/ 1476 h 1476"/>
              <a:gd name="T84" fmla="*/ 867 w 1248"/>
              <a:gd name="T85" fmla="*/ 1385 h 1476"/>
              <a:gd name="T86" fmla="*/ 867 w 1248"/>
              <a:gd name="T87" fmla="*/ 1183 h 1476"/>
              <a:gd name="T88" fmla="*/ 934 w 1248"/>
              <a:gd name="T89" fmla="*/ 1183 h 1476"/>
              <a:gd name="T90" fmla="*/ 1031 w 1248"/>
              <a:gd name="T91" fmla="*/ 1086 h 1476"/>
              <a:gd name="T92" fmla="*/ 1031 w 1248"/>
              <a:gd name="T93" fmla="*/ 496 h 1476"/>
              <a:gd name="T94" fmla="*/ 217 w 1248"/>
              <a:gd name="T95" fmla="*/ 496 h 1476"/>
              <a:gd name="T96" fmla="*/ 1248 w 1248"/>
              <a:gd name="T97" fmla="*/ 569 h 1476"/>
              <a:gd name="T98" fmla="*/ 1157 w 1248"/>
              <a:gd name="T99" fmla="*/ 479 h 1476"/>
              <a:gd name="T100" fmla="*/ 1066 w 1248"/>
              <a:gd name="T101" fmla="*/ 570 h 1476"/>
              <a:gd name="T102" fmla="*/ 1066 w 1248"/>
              <a:gd name="T103" fmla="*/ 950 h 1476"/>
              <a:gd name="T104" fmla="*/ 1157 w 1248"/>
              <a:gd name="T105" fmla="*/ 1041 h 1476"/>
              <a:gd name="T106" fmla="*/ 1248 w 1248"/>
              <a:gd name="T107" fmla="*/ 950 h 1476"/>
              <a:gd name="T108" fmla="*/ 1248 w 1248"/>
              <a:gd name="T109" fmla="*/ 569 h 1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48" h="1476">
                <a:moveTo>
                  <a:pt x="91" y="479"/>
                </a:moveTo>
                <a:cubicBezTo>
                  <a:pt x="41" y="479"/>
                  <a:pt x="0" y="519"/>
                  <a:pt x="0" y="570"/>
                </a:cubicBezTo>
                <a:cubicBezTo>
                  <a:pt x="0" y="950"/>
                  <a:pt x="0" y="950"/>
                  <a:pt x="0" y="950"/>
                </a:cubicBezTo>
                <a:cubicBezTo>
                  <a:pt x="0" y="1001"/>
                  <a:pt x="41" y="1041"/>
                  <a:pt x="91" y="1041"/>
                </a:cubicBezTo>
                <a:cubicBezTo>
                  <a:pt x="142" y="1041"/>
                  <a:pt x="182" y="1001"/>
                  <a:pt x="182" y="950"/>
                </a:cubicBezTo>
                <a:cubicBezTo>
                  <a:pt x="182" y="570"/>
                  <a:pt x="182" y="570"/>
                  <a:pt x="182" y="570"/>
                </a:cubicBezTo>
                <a:cubicBezTo>
                  <a:pt x="182" y="519"/>
                  <a:pt x="141" y="479"/>
                  <a:pt x="91" y="479"/>
                </a:cubicBezTo>
                <a:moveTo>
                  <a:pt x="825" y="137"/>
                </a:moveTo>
                <a:cubicBezTo>
                  <a:pt x="888" y="21"/>
                  <a:pt x="888" y="21"/>
                  <a:pt x="888" y="21"/>
                </a:cubicBezTo>
                <a:cubicBezTo>
                  <a:pt x="892" y="15"/>
                  <a:pt x="889" y="7"/>
                  <a:pt x="883" y="4"/>
                </a:cubicBezTo>
                <a:cubicBezTo>
                  <a:pt x="877" y="0"/>
                  <a:pt x="869" y="3"/>
                  <a:pt x="866" y="9"/>
                </a:cubicBezTo>
                <a:cubicBezTo>
                  <a:pt x="802" y="126"/>
                  <a:pt x="802" y="126"/>
                  <a:pt x="802" y="126"/>
                </a:cubicBezTo>
                <a:cubicBezTo>
                  <a:pt x="748" y="102"/>
                  <a:pt x="688" y="88"/>
                  <a:pt x="624" y="88"/>
                </a:cubicBezTo>
                <a:cubicBezTo>
                  <a:pt x="560" y="88"/>
                  <a:pt x="500" y="102"/>
                  <a:pt x="446" y="126"/>
                </a:cubicBezTo>
                <a:cubicBezTo>
                  <a:pt x="382" y="9"/>
                  <a:pt x="382" y="9"/>
                  <a:pt x="382" y="9"/>
                </a:cubicBezTo>
                <a:cubicBezTo>
                  <a:pt x="378" y="3"/>
                  <a:pt x="371" y="0"/>
                  <a:pt x="365" y="4"/>
                </a:cubicBezTo>
                <a:cubicBezTo>
                  <a:pt x="358" y="7"/>
                  <a:pt x="356" y="15"/>
                  <a:pt x="360" y="21"/>
                </a:cubicBezTo>
                <a:cubicBezTo>
                  <a:pt x="423" y="137"/>
                  <a:pt x="423" y="137"/>
                  <a:pt x="423" y="137"/>
                </a:cubicBezTo>
                <a:cubicBezTo>
                  <a:pt x="298" y="201"/>
                  <a:pt x="214" y="324"/>
                  <a:pt x="214" y="464"/>
                </a:cubicBezTo>
                <a:cubicBezTo>
                  <a:pt x="1033" y="464"/>
                  <a:pt x="1033" y="464"/>
                  <a:pt x="1033" y="464"/>
                </a:cubicBezTo>
                <a:cubicBezTo>
                  <a:pt x="1033" y="323"/>
                  <a:pt x="949" y="201"/>
                  <a:pt x="825" y="137"/>
                </a:cubicBezTo>
                <a:moveTo>
                  <a:pt x="437" y="316"/>
                </a:moveTo>
                <a:cubicBezTo>
                  <a:pt x="419" y="316"/>
                  <a:pt x="403" y="300"/>
                  <a:pt x="403" y="281"/>
                </a:cubicBezTo>
                <a:cubicBezTo>
                  <a:pt x="403" y="263"/>
                  <a:pt x="419" y="247"/>
                  <a:pt x="437" y="247"/>
                </a:cubicBezTo>
                <a:cubicBezTo>
                  <a:pt x="456" y="247"/>
                  <a:pt x="472" y="263"/>
                  <a:pt x="472" y="281"/>
                </a:cubicBezTo>
                <a:cubicBezTo>
                  <a:pt x="472" y="300"/>
                  <a:pt x="456" y="316"/>
                  <a:pt x="437" y="316"/>
                </a:cubicBezTo>
                <a:moveTo>
                  <a:pt x="810" y="316"/>
                </a:moveTo>
                <a:cubicBezTo>
                  <a:pt x="791" y="316"/>
                  <a:pt x="776" y="300"/>
                  <a:pt x="776" y="281"/>
                </a:cubicBezTo>
                <a:cubicBezTo>
                  <a:pt x="776" y="263"/>
                  <a:pt x="791" y="247"/>
                  <a:pt x="810" y="247"/>
                </a:cubicBezTo>
                <a:cubicBezTo>
                  <a:pt x="829" y="247"/>
                  <a:pt x="845" y="263"/>
                  <a:pt x="845" y="281"/>
                </a:cubicBezTo>
                <a:cubicBezTo>
                  <a:pt x="845" y="300"/>
                  <a:pt x="829" y="316"/>
                  <a:pt x="810" y="316"/>
                </a:cubicBezTo>
                <a:moveTo>
                  <a:pt x="217" y="496"/>
                </a:moveTo>
                <a:cubicBezTo>
                  <a:pt x="218" y="1086"/>
                  <a:pt x="218" y="1086"/>
                  <a:pt x="218" y="1086"/>
                </a:cubicBezTo>
                <a:cubicBezTo>
                  <a:pt x="218" y="1140"/>
                  <a:pt x="261" y="1183"/>
                  <a:pt x="315" y="1183"/>
                </a:cubicBezTo>
                <a:cubicBezTo>
                  <a:pt x="381" y="1183"/>
                  <a:pt x="381" y="1183"/>
                  <a:pt x="381" y="1183"/>
                </a:cubicBezTo>
                <a:cubicBezTo>
                  <a:pt x="381" y="1385"/>
                  <a:pt x="381" y="1385"/>
                  <a:pt x="381" y="1385"/>
                </a:cubicBezTo>
                <a:cubicBezTo>
                  <a:pt x="381" y="1435"/>
                  <a:pt x="422" y="1476"/>
                  <a:pt x="472" y="1476"/>
                </a:cubicBezTo>
                <a:cubicBezTo>
                  <a:pt x="522" y="1476"/>
                  <a:pt x="563" y="1435"/>
                  <a:pt x="563" y="1385"/>
                </a:cubicBezTo>
                <a:cubicBezTo>
                  <a:pt x="563" y="1183"/>
                  <a:pt x="563" y="1183"/>
                  <a:pt x="563" y="1183"/>
                </a:cubicBezTo>
                <a:cubicBezTo>
                  <a:pt x="685" y="1183"/>
                  <a:pt x="685" y="1183"/>
                  <a:pt x="685" y="1183"/>
                </a:cubicBezTo>
                <a:cubicBezTo>
                  <a:pt x="685" y="1385"/>
                  <a:pt x="685" y="1385"/>
                  <a:pt x="685" y="1385"/>
                </a:cubicBezTo>
                <a:cubicBezTo>
                  <a:pt x="685" y="1435"/>
                  <a:pt x="726" y="1476"/>
                  <a:pt x="776" y="1476"/>
                </a:cubicBezTo>
                <a:cubicBezTo>
                  <a:pt x="827" y="1476"/>
                  <a:pt x="867" y="1435"/>
                  <a:pt x="867" y="1385"/>
                </a:cubicBezTo>
                <a:cubicBezTo>
                  <a:pt x="867" y="1183"/>
                  <a:pt x="867" y="1183"/>
                  <a:pt x="867" y="1183"/>
                </a:cubicBezTo>
                <a:cubicBezTo>
                  <a:pt x="934" y="1183"/>
                  <a:pt x="934" y="1183"/>
                  <a:pt x="934" y="1183"/>
                </a:cubicBezTo>
                <a:cubicBezTo>
                  <a:pt x="987" y="1183"/>
                  <a:pt x="1031" y="1140"/>
                  <a:pt x="1031" y="1086"/>
                </a:cubicBezTo>
                <a:cubicBezTo>
                  <a:pt x="1031" y="496"/>
                  <a:pt x="1031" y="496"/>
                  <a:pt x="1031" y="496"/>
                </a:cubicBezTo>
                <a:lnTo>
                  <a:pt x="217" y="496"/>
                </a:lnTo>
                <a:close/>
                <a:moveTo>
                  <a:pt x="1248" y="569"/>
                </a:moveTo>
                <a:cubicBezTo>
                  <a:pt x="1248" y="519"/>
                  <a:pt x="1207" y="479"/>
                  <a:pt x="1157" y="479"/>
                </a:cubicBezTo>
                <a:cubicBezTo>
                  <a:pt x="1106" y="479"/>
                  <a:pt x="1066" y="519"/>
                  <a:pt x="1066" y="570"/>
                </a:cubicBezTo>
                <a:cubicBezTo>
                  <a:pt x="1066" y="950"/>
                  <a:pt x="1066" y="950"/>
                  <a:pt x="1066" y="950"/>
                </a:cubicBezTo>
                <a:cubicBezTo>
                  <a:pt x="1066" y="1001"/>
                  <a:pt x="1106" y="1041"/>
                  <a:pt x="1157" y="1041"/>
                </a:cubicBezTo>
                <a:cubicBezTo>
                  <a:pt x="1207" y="1041"/>
                  <a:pt x="1248" y="1001"/>
                  <a:pt x="1248" y="950"/>
                </a:cubicBezTo>
                <a:lnTo>
                  <a:pt x="1248" y="569"/>
                </a:lnTo>
                <a:close/>
              </a:path>
            </a:pathLst>
          </a:custGeom>
          <a:solidFill>
            <a:schemeClr val="tx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AC9A8988-51E0-C485-7422-9D0C8EA23261}"/>
              </a:ext>
            </a:extLst>
          </p:cNvPr>
          <p:cNvSpPr/>
          <p:nvPr/>
        </p:nvSpPr>
        <p:spPr bwMode="auto">
          <a:xfrm>
            <a:off x="9707098" y="3368904"/>
            <a:ext cx="1026942" cy="564201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 w="38100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APIs</a:t>
            </a:r>
          </a:p>
        </p:txBody>
      </p:sp>
    </p:spTree>
    <p:extLst>
      <p:ext uri="{BB962C8B-B14F-4D97-AF65-F5344CB8AC3E}">
        <p14:creationId xmlns:p14="http://schemas.microsoft.com/office/powerpoint/2010/main" val="390719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3157AC-8933-6C30-8756-D34D187D9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Blazor</a:t>
            </a:r>
            <a:r>
              <a:rPr lang="en-US" dirty="0"/>
              <a:t> in .NET 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C2A9D-EAF4-E77F-0538-C993452272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678515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5B6D373-A179-1B7E-523C-F43893BC894C}"/>
              </a:ext>
            </a:extLst>
          </p:cNvPr>
          <p:cNvSpPr/>
          <p:nvPr/>
        </p:nvSpPr>
        <p:spPr>
          <a:xfrm>
            <a:off x="6096000" y="0"/>
            <a:ext cx="6096001" cy="2687438"/>
          </a:xfrm>
          <a:prstGeom prst="rect">
            <a:avLst/>
          </a:prstGeom>
          <a:gradFill flip="none" rotWithShape="1">
            <a:gsLst>
              <a:gs pos="0">
                <a:srgbClr val="A278AF"/>
              </a:gs>
              <a:gs pos="60000">
                <a:srgbClr val="D95196"/>
              </a:gs>
              <a:gs pos="0">
                <a:srgbClr val="5973C3"/>
              </a:gs>
              <a:gs pos="100000">
                <a:srgbClr val="E37C6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Thank you to our </a:t>
            </a:r>
            <a:br>
              <a:rPr lang="en-US" sz="5400" b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</a:br>
            <a:r>
              <a:rPr lang="en-US" sz="5400" b="1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</a:rPr>
              <a:t>SPONSORS</a:t>
            </a:r>
          </a:p>
        </p:txBody>
      </p:sp>
      <p:pic>
        <p:nvPicPr>
          <p:cNvPr id="4" name="Picture 3" descr="A purple box with different shapes&#10;&#10;Description automatically generated">
            <a:extLst>
              <a:ext uri="{FF2B5EF4-FFF2-40B4-BE49-F238E27FC236}">
                <a16:creationId xmlns:a16="http://schemas.microsoft.com/office/drawing/2014/main" id="{B316E5CD-AC65-009F-DC66-650EDAE3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6095997" cy="2687438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D197752-D92C-E299-89FA-CFC6571E2BB9}"/>
              </a:ext>
            </a:extLst>
          </p:cNvPr>
          <p:cNvCxnSpPr>
            <a:cxnSpLocks/>
          </p:cNvCxnSpPr>
          <p:nvPr/>
        </p:nvCxnSpPr>
        <p:spPr>
          <a:xfrm>
            <a:off x="6096000" y="2869505"/>
            <a:ext cx="0" cy="3819646"/>
          </a:xfrm>
          <a:prstGeom prst="line">
            <a:avLst/>
          </a:prstGeom>
          <a:ln w="57150">
            <a:gradFill>
              <a:gsLst>
                <a:gs pos="0">
                  <a:srgbClr val="75055D"/>
                </a:gs>
                <a:gs pos="74000">
                  <a:srgbClr val="A278AF"/>
                </a:gs>
                <a:gs pos="40000">
                  <a:srgbClr val="D95196"/>
                </a:gs>
                <a:gs pos="100000">
                  <a:srgbClr val="4872C4"/>
                </a:gs>
              </a:gsLst>
              <a:lin ang="5400000" scaled="1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E9CEE08-1796-95D3-95DB-A696ED84786D}"/>
              </a:ext>
            </a:extLst>
          </p:cNvPr>
          <p:cNvSpPr txBox="1"/>
          <p:nvPr/>
        </p:nvSpPr>
        <p:spPr>
          <a:xfrm>
            <a:off x="2196191" y="2869035"/>
            <a:ext cx="19292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ZA" b="1">
                <a:ln/>
                <a:solidFill>
                  <a:schemeClr val="accent4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Gold Sponsors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C5B43B-3886-9864-4FB8-165289ED4F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2" r="66160" b="-3775"/>
          <a:stretch/>
        </p:blipFill>
        <p:spPr>
          <a:xfrm>
            <a:off x="4022884" y="3295351"/>
            <a:ext cx="1087814" cy="2111987"/>
          </a:xfrm>
          <a:prstGeom prst="rect">
            <a:avLst/>
          </a:prstGeom>
        </p:spPr>
      </p:pic>
      <p:pic>
        <p:nvPicPr>
          <p:cNvPr id="9" name="Picture 8" descr="A logo on a black background&#10;&#10;Description automatically generated">
            <a:extLst>
              <a:ext uri="{FF2B5EF4-FFF2-40B4-BE49-F238E27FC236}">
                <a16:creationId xmlns:a16="http://schemas.microsoft.com/office/drawing/2014/main" id="{690689CB-B1BC-8961-7C1D-F3DD5EFBDE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32" y="5521125"/>
            <a:ext cx="2940965" cy="1318162"/>
          </a:xfrm>
          <a:prstGeom prst="rect">
            <a:avLst/>
          </a:prstGeom>
        </p:spPr>
      </p:pic>
      <p:pic>
        <p:nvPicPr>
          <p:cNvPr id="10" name="Picture 9" descr="A logo with a smile&#10;&#10;Description automatically generated">
            <a:extLst>
              <a:ext uri="{FF2B5EF4-FFF2-40B4-BE49-F238E27FC236}">
                <a16:creationId xmlns:a16="http://schemas.microsoft.com/office/drawing/2014/main" id="{A642E657-1130-C6E1-434C-419FE7FD9C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484" y="3820050"/>
            <a:ext cx="1080309" cy="7736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A32B8C-3B4B-032F-4436-A0399C97C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566" y="3419963"/>
            <a:ext cx="1054442" cy="1054442"/>
          </a:xfrm>
          <a:prstGeom prst="rect">
            <a:avLst/>
          </a:prstGeom>
        </p:spPr>
      </p:pic>
      <p:pic>
        <p:nvPicPr>
          <p:cNvPr id="12" name="Picture 11" descr="A green letters on a black background&#10;&#10;Description automatically generated">
            <a:extLst>
              <a:ext uri="{FF2B5EF4-FFF2-40B4-BE49-F238E27FC236}">
                <a16:creationId xmlns:a16="http://schemas.microsoft.com/office/drawing/2014/main" id="{FD8D7FCB-2D1E-B682-89D7-5920436A29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03" y="4853468"/>
            <a:ext cx="1771520" cy="407850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F603E76E-0F68-59DC-E34C-82E9347C3E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606" y="3607268"/>
            <a:ext cx="2105006" cy="4970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DB66630-9028-0186-B6EE-01E8E69F31FB}"/>
              </a:ext>
            </a:extLst>
          </p:cNvPr>
          <p:cNvSpPr txBox="1"/>
          <p:nvPr/>
        </p:nvSpPr>
        <p:spPr>
          <a:xfrm>
            <a:off x="8179400" y="2869035"/>
            <a:ext cx="192919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ZA" b="1">
                <a:ln/>
                <a:solidFill>
                  <a:schemeClr val="accent3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Silver Sponsors</a:t>
            </a:r>
          </a:p>
        </p:txBody>
      </p:sp>
      <p:pic>
        <p:nvPicPr>
          <p:cNvPr id="17" name="Picture 16" descr="A black background with white text and blue circles&#10;&#10;Description automatically generated">
            <a:extLst>
              <a:ext uri="{FF2B5EF4-FFF2-40B4-BE49-F238E27FC236}">
                <a16:creationId xmlns:a16="http://schemas.microsoft.com/office/drawing/2014/main" id="{27C2B0AF-D8E2-06E1-6EDD-9B2F12B392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2513" y="5407338"/>
            <a:ext cx="1929205" cy="8810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4908223-AC96-8585-4606-A75356DA58F9}"/>
              </a:ext>
            </a:extLst>
          </p:cNvPr>
          <p:cNvSpPr txBox="1"/>
          <p:nvPr/>
        </p:nvSpPr>
        <p:spPr>
          <a:xfrm>
            <a:off x="8154507" y="4688061"/>
            <a:ext cx="1929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>
                <a:ln w="0"/>
                <a:gradFill>
                  <a:gsLst>
                    <a:gs pos="0">
                      <a:srgbClr val="75055D"/>
                    </a:gs>
                    <a:gs pos="49000">
                      <a:srgbClr val="D95196"/>
                    </a:gs>
                    <a:gs pos="83000">
                      <a:srgbClr val="A278AF"/>
                    </a:gs>
                    <a:gs pos="100000">
                      <a:srgbClr val="7FC7FF"/>
                    </a:gs>
                  </a:gsLst>
                  <a:lin ang="5400000" scaled="1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Swag Sponsors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4E9E22D-55DB-3B99-43CC-95711F45E5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65694" y="5181120"/>
            <a:ext cx="1173559" cy="1173559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8483B7C6-1E1F-56AE-9778-2FF118B18FF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6" y="1464323"/>
            <a:ext cx="1260943" cy="1223116"/>
          </a:xfrm>
          <a:prstGeom prst="rect">
            <a:avLst/>
          </a:prstGeom>
        </p:spPr>
      </p:pic>
      <p:pic>
        <p:nvPicPr>
          <p:cNvPr id="21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DE8FD970-163E-2EF9-C0FF-B9D4C6A665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1050" y="1464323"/>
            <a:ext cx="1260943" cy="12231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FE8D63-5A3B-A9E8-BAB2-FD0E8F286C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43999" y="5521125"/>
            <a:ext cx="2105006" cy="52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3AEE72E-36AF-131B-933D-009B6C67F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6"/>
            <a:ext cx="12192000" cy="685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9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8031B3-C381-F6E8-33FB-6EEDDD544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C6F2BD-959F-EE20-71D6-3DB76E8602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blazor.</a:t>
            </a:r>
            <a:r>
              <a:rPr lang="en-US" dirty="0"/>
              <a:t>net</a:t>
            </a:r>
          </a:p>
        </p:txBody>
      </p:sp>
    </p:spTree>
    <p:extLst>
      <p:ext uri="{BB962C8B-B14F-4D97-AF65-F5344CB8AC3E}">
        <p14:creationId xmlns:p14="http://schemas.microsoft.com/office/powerpoint/2010/main" val="271513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7D251-7A29-B65E-BB59-3D744D55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>
            <a:normAutofit/>
          </a:bodyPr>
          <a:lstStyle/>
          <a:p>
            <a:r>
              <a:rPr lang="en-US" sz="5600" dirty="0" err="1"/>
              <a:t>Blazor</a:t>
            </a:r>
            <a:r>
              <a:rPr lang="en-US" sz="5600" dirty="0"/>
              <a:t>: Everything &amp; Everywhere</a:t>
            </a:r>
            <a:br>
              <a:rPr lang="en-US" sz="1400" dirty="0"/>
            </a:br>
            <a:br>
              <a:rPr lang="en-US" sz="1400" dirty="0"/>
            </a:br>
            <a:r>
              <a:rPr lang="en-US" sz="2800" dirty="0"/>
              <a:t>Matthew Leibowitz – .NET MAUI Engineer at Microsoft</a:t>
            </a:r>
            <a:br>
              <a:rPr lang="en-US" sz="2800" dirty="0"/>
            </a:br>
            <a:r>
              <a:rPr lang="en-US" sz="2800" dirty="0"/>
              <a:t>@mattleibow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931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063F7-1008-59AD-044F-36D7B144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3182027" cy="5683250"/>
          </a:xfrm>
        </p:spPr>
        <p:txBody>
          <a:bodyPr wrap="square" anchor="ctr">
            <a:normAutofit/>
          </a:bodyPr>
          <a:lstStyle/>
          <a:p>
            <a:r>
              <a:rPr lang="en-US"/>
              <a:t>Build rich interactive web UI with Blazor</a:t>
            </a:r>
            <a:endParaRPr lang="en-US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DE14802-8B20-BD91-097B-CF1DE455BB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/>
              <a:t>Fully integrated with ASP.NET Core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Powerful reusable component model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Easily handle UI events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Two-way data binding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Built-in components for forms &amp; validation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Display large data sets with virtualization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Build installable web apps and support offline scenarios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Write C#, interop with JavaScript as needed</a:t>
            </a:r>
          </a:p>
          <a:p>
            <a:r>
              <a:rPr lang="en-US" sz="2400" dirty="0"/>
              <a:t>Rich tooling experience with Hot Reload</a:t>
            </a:r>
          </a:p>
        </p:txBody>
      </p:sp>
    </p:spTree>
    <p:extLst>
      <p:ext uri="{BB962C8B-B14F-4D97-AF65-F5344CB8AC3E}">
        <p14:creationId xmlns:p14="http://schemas.microsoft.com/office/powerpoint/2010/main" val="417748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D4B2E-99CC-23D2-2873-A9FA31F75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web apps </a:t>
            </a:r>
            <a:r>
              <a:rPr lang="en-US" i="1" dirty="0"/>
              <a:t>faster</a:t>
            </a:r>
            <a:r>
              <a:rPr lang="en-US" dirty="0"/>
              <a:t> with Blazor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22403F3-C884-3285-1A8E-DC903C4FEF0C}"/>
              </a:ext>
            </a:extLst>
          </p:cNvPr>
          <p:cNvGrpSpPr/>
          <p:nvPr/>
        </p:nvGrpSpPr>
        <p:grpSpPr>
          <a:xfrm>
            <a:off x="1397000" y="4624903"/>
            <a:ext cx="9144000" cy="1763198"/>
            <a:chOff x="4476804" y="1626988"/>
            <a:chExt cx="3238391" cy="2258533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2182BEA-EB2F-4C83-2D91-05355B8F8A13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1385187" y="2590901"/>
              <a:chExt cx="3238391" cy="2258533"/>
            </a:xfrm>
          </p:grpSpPr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A0F00D-0C5F-6CE2-DB57-031EE837015F}"/>
                  </a:ext>
                </a:extLst>
              </p:cNvPr>
              <p:cNvSpPr txBox="1"/>
              <p:nvPr/>
            </p:nvSpPr>
            <p:spPr>
              <a:xfrm>
                <a:off x="1385187" y="2590901"/>
                <a:ext cx="3238391" cy="2258533"/>
              </a:xfrm>
              <a:prstGeom prst="roundRect">
                <a:avLst>
                  <a:gd name="adj" fmla="val 12761"/>
                </a:avLst>
              </a:pr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R="0" lvl="0" indent="0" algn="ctr" defTabSz="914367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 kumimoji="0" sz="1600" b="1" i="0" u="none" strike="noStrike" kern="0" cap="none" spc="0" normalizeH="0" baseline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cs typeface="Segoe UI" pitchFamily="34" charset="0"/>
                  </a:defRPr>
                </a:lvl1pPr>
                <a:lvl2pPr>
                  <a:defRPr>
                    <a:solidFill>
                      <a:schemeClr val="tx1"/>
                    </a:solidFill>
                  </a:defRPr>
                </a:lvl2pPr>
                <a:lvl3pPr>
                  <a:defRPr>
                    <a:solidFill>
                      <a:schemeClr val="tx1"/>
                    </a:solidFill>
                  </a:defRPr>
                </a:lvl3pPr>
                <a:lvl4pPr>
                  <a:defRPr>
                    <a:solidFill>
                      <a:schemeClr val="tx1"/>
                    </a:solidFill>
                  </a:defRPr>
                </a:lvl4pPr>
                <a:lvl5pPr>
                  <a:defRPr>
                    <a:solidFill>
                      <a:schemeClr val="tx1"/>
                    </a:solidFill>
                  </a:defRPr>
                </a:lvl5pPr>
                <a:lvl6pPr>
                  <a:defRPr>
                    <a:solidFill>
                      <a:schemeClr val="tx1"/>
                    </a:solidFill>
                  </a:defRPr>
                </a:lvl6pPr>
                <a:lvl7pPr>
                  <a:defRPr>
                    <a:solidFill>
                      <a:schemeClr val="tx1"/>
                    </a:solidFill>
                  </a:defRPr>
                </a:lvl7pPr>
                <a:lvl8pPr>
                  <a:defRPr>
                    <a:solidFill>
                      <a:schemeClr val="tx1"/>
                    </a:solidFill>
                  </a:defRPr>
                </a:lvl8pPr>
                <a:lvl9pPr>
                  <a:defRPr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sz="5400" b="0" dirty="0"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.NET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4D17CE6-108B-EC7A-5CF1-D1CB7513FB25}"/>
                  </a:ext>
                </a:extLst>
              </p:cNvPr>
              <p:cNvSpPr txBox="1"/>
              <p:nvPr/>
            </p:nvSpPr>
            <p:spPr>
              <a:xfrm>
                <a:off x="1509210" y="3995049"/>
                <a:ext cx="300490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 w="3175"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C750E45-6E74-4948-FF98-0C0A9F1E17C0}"/>
                </a:ext>
              </a:extLst>
            </p:cNvPr>
            <p:cNvSpPr/>
            <p:nvPr/>
          </p:nvSpPr>
          <p:spPr>
            <a:xfrm>
              <a:off x="5698275" y="2014450"/>
              <a:ext cx="919471" cy="919471"/>
            </a:xfrm>
            <a:custGeom>
              <a:avLst/>
              <a:gdLst>
                <a:gd name="connsiteX0" fmla="*/ 919471 w 919471"/>
                <a:gd name="connsiteY0" fmla="*/ 0 h 919471"/>
                <a:gd name="connsiteX1" fmla="*/ 919471 w 919471"/>
                <a:gd name="connsiteY1" fmla="*/ 919471 h 919471"/>
                <a:gd name="connsiteX2" fmla="*/ 0 w 919471"/>
                <a:gd name="connsiteY2" fmla="*/ 919471 h 919471"/>
                <a:gd name="connsiteX3" fmla="*/ 0 w 919471"/>
                <a:gd name="connsiteY3" fmla="*/ 0 h 919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9471" h="919471">
                  <a:moveTo>
                    <a:pt x="919471" y="0"/>
                  </a:moveTo>
                  <a:lnTo>
                    <a:pt x="919471" y="919471"/>
                  </a:lnTo>
                  <a:lnTo>
                    <a:pt x="0" y="9194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8FDC31-461A-410E-C3BD-7B8C1D7AD448}"/>
              </a:ext>
            </a:extLst>
          </p:cNvPr>
          <p:cNvGrpSpPr/>
          <p:nvPr/>
        </p:nvGrpSpPr>
        <p:grpSpPr>
          <a:xfrm>
            <a:off x="1397000" y="2177339"/>
            <a:ext cx="9144000" cy="2258534"/>
            <a:chOff x="1397000" y="2177339"/>
            <a:chExt cx="9144000" cy="22585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E9A6340-4FC8-3064-7678-214B4987677D}"/>
                </a:ext>
              </a:extLst>
            </p:cNvPr>
            <p:cNvGrpSpPr/>
            <p:nvPr/>
          </p:nvGrpSpPr>
          <p:grpSpPr>
            <a:xfrm>
              <a:off x="1397000" y="2177340"/>
              <a:ext cx="2926080" cy="2258533"/>
              <a:chOff x="1397000" y="1707440"/>
              <a:chExt cx="3017520" cy="2258533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EBD485D-D2E2-45E9-CC48-E7CA806672CF}"/>
                  </a:ext>
                </a:extLst>
              </p:cNvPr>
              <p:cNvGrpSpPr/>
              <p:nvPr/>
            </p:nvGrpSpPr>
            <p:grpSpPr>
              <a:xfrm>
                <a:off x="1397000" y="1707440"/>
                <a:ext cx="3017520" cy="2258533"/>
                <a:chOff x="2257120" y="3425777"/>
                <a:chExt cx="3238391" cy="2258533"/>
              </a:xfrm>
            </p:grpSpPr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791D029B-DE2F-4174-61D5-3DF3A91DFFDB}"/>
                    </a:ext>
                  </a:extLst>
                </p:cNvPr>
                <p:cNvSpPr txBox="1"/>
                <p:nvPr/>
              </p:nvSpPr>
              <p:spPr>
                <a:xfrm>
                  <a:off x="2257120" y="3425777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91440" rIns="0" bIns="0" numCol="2" anchor="t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kern="0" cap="none" spc="0" normalizeH="0" baseline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FF4523C-190B-540C-850F-88FE3835692F}"/>
                    </a:ext>
                  </a:extLst>
                </p:cNvPr>
                <p:cNvSpPr txBox="1"/>
                <p:nvPr/>
              </p:nvSpPr>
              <p:spPr>
                <a:xfrm>
                  <a:off x="2774053" y="4829925"/>
                  <a:ext cx="231950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 dirty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One Language</a:t>
                  </a:r>
                </a:p>
              </p:txBody>
            </p:sp>
          </p:grp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A8CDA5A-DB69-D513-4D87-C9F6311D0BCB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2260100" y="2156269"/>
                <a:ext cx="1398460" cy="100208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algn="ctr" defTabSz="914367" fontAlgn="base">
                  <a:spcBef>
                    <a:spcPct val="0"/>
                  </a:spcBef>
                  <a:spcAft>
                    <a:spcPct val="0"/>
                  </a:spcAft>
                  <a:defRPr sz="1600" b="1" kern="0">
                    <a:ln w="3175">
                      <a:noFill/>
                    </a:ln>
                    <a:solidFill>
                      <a:srgbClr val="FFFFFF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r>
                  <a:rPr lang="en-US" sz="6600" dirty="0">
                    <a:gradFill>
                      <a:gsLst>
                        <a:gs pos="85000">
                          <a:srgbClr val="3803DB"/>
                        </a:gs>
                        <a:gs pos="0">
                          <a:srgbClr val="C03BC4"/>
                        </a:gs>
                      </a:gsLst>
                      <a:path path="circle">
                        <a:fillToRect l="100000" t="100000"/>
                      </a:path>
                    </a:gradFill>
                  </a:rPr>
                  <a:t>C#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F8ECEC86-ED30-100E-FC7B-1D2E9E529244}"/>
                </a:ext>
              </a:extLst>
            </p:cNvPr>
            <p:cNvGrpSpPr/>
            <p:nvPr/>
          </p:nvGrpSpPr>
          <p:grpSpPr>
            <a:xfrm>
              <a:off x="4505960" y="2177339"/>
              <a:ext cx="2926080" cy="2258533"/>
              <a:chOff x="4587240" y="1682697"/>
              <a:chExt cx="3017520" cy="2258533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28D6833-8E79-E6FE-9D60-BA2F92E97C8C}"/>
                  </a:ext>
                </a:extLst>
              </p:cNvPr>
              <p:cNvGrpSpPr/>
              <p:nvPr/>
            </p:nvGrpSpPr>
            <p:grpSpPr>
              <a:xfrm>
                <a:off x="4587240" y="1682697"/>
                <a:ext cx="3017520" cy="2258533"/>
                <a:chOff x="6696489" y="3425777"/>
                <a:chExt cx="3238391" cy="2258533"/>
              </a:xfrm>
            </p:grpSpPr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3F7D54D-263B-0AC2-A7B5-BBD7BF58DEE4}"/>
                    </a:ext>
                  </a:extLst>
                </p:cNvPr>
                <p:cNvSpPr txBox="1"/>
                <p:nvPr/>
              </p:nvSpPr>
              <p:spPr>
                <a:xfrm>
                  <a:off x="6696489" y="3425777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91440" rIns="0" bIns="0" numCol="2" anchor="t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kern="0" cap="none" spc="0" normalizeH="0" baseline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53B04E6-4F2E-A244-A376-A75168CCA905}"/>
                    </a:ext>
                  </a:extLst>
                </p:cNvPr>
                <p:cNvSpPr txBox="1"/>
                <p:nvPr/>
              </p:nvSpPr>
              <p:spPr>
                <a:xfrm>
                  <a:off x="6758500" y="4829925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ln w="3175">
                        <a:noFill/>
                      </a:ln>
                      <a:solidFill>
                        <a:srgbClr val="3A20A0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One Framework</a:t>
                  </a:r>
                  <a:endParaRPr kumimoji="0" lang="en-US" sz="2000" b="0" i="0" u="none" strike="noStrike" kern="0" cap="none" spc="0" normalizeH="0" baseline="0" noProof="0" dirty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</p:grp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C26AFEBD-3785-E24D-8EE2-CAE6D319C3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90113" y="2071553"/>
                <a:ext cx="1011774" cy="914400"/>
              </a:xfrm>
              <a:custGeom>
                <a:avLst/>
                <a:gdLst>
                  <a:gd name="connsiteX0" fmla="*/ 914931 w 921305"/>
                  <a:gd name="connsiteY0" fmla="*/ 266655 h 832638"/>
                  <a:gd name="connsiteX1" fmla="*/ 391235 w 921305"/>
                  <a:gd name="connsiteY1" fmla="*/ 716564 h 832638"/>
                  <a:gd name="connsiteX2" fmla="*/ 314689 w 921305"/>
                  <a:gd name="connsiteY2" fmla="*/ 711909 h 832638"/>
                  <a:gd name="connsiteX3" fmla="*/ 119589 w 921305"/>
                  <a:gd name="connsiteY3" fmla="*/ 490776 h 832638"/>
                  <a:gd name="connsiteX4" fmla="*/ 349014 w 921305"/>
                  <a:gd name="connsiteY4" fmla="*/ 264615 h 832638"/>
                  <a:gd name="connsiteX5" fmla="*/ 575129 w 921305"/>
                  <a:gd name="connsiteY5" fmla="*/ 487558 h 832638"/>
                  <a:gd name="connsiteX6" fmla="*/ 526110 w 921305"/>
                  <a:gd name="connsiteY6" fmla="*/ 559392 h 832638"/>
                  <a:gd name="connsiteX7" fmla="*/ 473355 w 921305"/>
                  <a:gd name="connsiteY7" fmla="*/ 499224 h 832638"/>
                  <a:gd name="connsiteX8" fmla="*/ 473355 w 921305"/>
                  <a:gd name="connsiteY8" fmla="*/ 403254 h 832638"/>
                  <a:gd name="connsiteX9" fmla="*/ 415026 w 921305"/>
                  <a:gd name="connsiteY9" fmla="*/ 344408 h 832638"/>
                  <a:gd name="connsiteX10" fmla="*/ 334573 w 921305"/>
                  <a:gd name="connsiteY10" fmla="*/ 344408 h 832638"/>
                  <a:gd name="connsiteX11" fmla="*/ 193553 w 921305"/>
                  <a:gd name="connsiteY11" fmla="*/ 483476 h 832638"/>
                  <a:gd name="connsiteX12" fmla="*/ 332622 w 921305"/>
                  <a:gd name="connsiteY12" fmla="*/ 624496 h 832638"/>
                  <a:gd name="connsiteX13" fmla="*/ 438013 w 921305"/>
                  <a:gd name="connsiteY13" fmla="*/ 577781 h 832638"/>
                  <a:gd name="connsiteX14" fmla="*/ 440829 w 921305"/>
                  <a:gd name="connsiteY14" fmla="*/ 573586 h 832638"/>
                  <a:gd name="connsiteX15" fmla="*/ 443645 w 921305"/>
                  <a:gd name="connsiteY15" fmla="*/ 578241 h 832638"/>
                  <a:gd name="connsiteX16" fmla="*/ 528121 w 921305"/>
                  <a:gd name="connsiteY16" fmla="*/ 618468 h 832638"/>
                  <a:gd name="connsiteX17" fmla="*/ 631562 w 921305"/>
                  <a:gd name="connsiteY17" fmla="*/ 501753 h 832638"/>
                  <a:gd name="connsiteX18" fmla="*/ 623229 w 921305"/>
                  <a:gd name="connsiteY18" fmla="*/ 427563 h 832638"/>
                  <a:gd name="connsiteX19" fmla="*/ 285090 w 921305"/>
                  <a:gd name="connsiteY19" fmla="*/ 210222 h 832638"/>
                  <a:gd name="connsiteX20" fmla="*/ 61260 w 921305"/>
                  <a:gd name="connsiteY20" fmla="*/ 489110 h 832638"/>
                  <a:gd name="connsiteX21" fmla="*/ 341756 w 921305"/>
                  <a:gd name="connsiteY21" fmla="*/ 773341 h 832638"/>
                  <a:gd name="connsiteX22" fmla="*/ 386580 w 921305"/>
                  <a:gd name="connsiteY22" fmla="*/ 774721 h 832638"/>
                  <a:gd name="connsiteX23" fmla="*/ 711901 w 921305"/>
                  <a:gd name="connsiteY23" fmla="*/ 677659 h 832638"/>
                  <a:gd name="connsiteX24" fmla="*/ 713740 w 921305"/>
                  <a:gd name="connsiteY24" fmla="*/ 680015 h 832638"/>
                  <a:gd name="connsiteX25" fmla="*/ 341756 w 921305"/>
                  <a:gd name="connsiteY25" fmla="*/ 832130 h 832638"/>
                  <a:gd name="connsiteX26" fmla="*/ 55 w 921305"/>
                  <a:gd name="connsiteY26" fmla="*/ 502613 h 832638"/>
                  <a:gd name="connsiteX27" fmla="*/ 115 w 921305"/>
                  <a:gd name="connsiteY27" fmla="*/ 487731 h 832638"/>
                  <a:gd name="connsiteX28" fmla="*/ 139645 w 921305"/>
                  <a:gd name="connsiteY28" fmla="*/ 209533 h 832638"/>
                  <a:gd name="connsiteX29" fmla="*/ 340377 w 921305"/>
                  <a:gd name="connsiteY29" fmla="*/ 143274 h 832638"/>
                  <a:gd name="connsiteX30" fmla="*/ 448357 w 921305"/>
                  <a:gd name="connsiteY30" fmla="*/ 143274 h 832638"/>
                  <a:gd name="connsiteX31" fmla="*/ 672478 w 921305"/>
                  <a:gd name="connsiteY31" fmla="*/ 44316 h 832638"/>
                  <a:gd name="connsiteX32" fmla="*/ 678570 w 921305"/>
                  <a:gd name="connsiteY32" fmla="*/ 44054 h 832638"/>
                  <a:gd name="connsiteX33" fmla="*/ 679949 w 921305"/>
                  <a:gd name="connsiteY33" fmla="*/ 47591 h 832638"/>
                  <a:gd name="connsiteX34" fmla="*/ 632826 w 921305"/>
                  <a:gd name="connsiteY34" fmla="*/ 183845 h 832638"/>
                  <a:gd name="connsiteX35" fmla="*/ 634498 w 921305"/>
                  <a:gd name="connsiteY35" fmla="*/ 189538 h 832638"/>
                  <a:gd name="connsiteX36" fmla="*/ 637481 w 921305"/>
                  <a:gd name="connsiteY36" fmla="*/ 189937 h 832638"/>
                  <a:gd name="connsiteX37" fmla="*/ 864475 w 921305"/>
                  <a:gd name="connsiteY37" fmla="*/ 2767 h 832638"/>
                  <a:gd name="connsiteX38" fmla="*/ 872371 w 921305"/>
                  <a:gd name="connsiteY38" fmla="*/ 834 h 832638"/>
                  <a:gd name="connsiteX39" fmla="*/ 874302 w 921305"/>
                  <a:gd name="connsiteY39" fmla="*/ 2767 h 832638"/>
                  <a:gd name="connsiteX40" fmla="*/ 914931 w 921305"/>
                  <a:gd name="connsiteY40" fmla="*/ 266655 h 832638"/>
                  <a:gd name="connsiteX41" fmla="*/ 334285 w 921305"/>
                  <a:gd name="connsiteY41" fmla="*/ 400438 h 832638"/>
                  <a:gd name="connsiteX42" fmla="*/ 250728 w 921305"/>
                  <a:gd name="connsiteY42" fmla="*/ 483995 h 832638"/>
                  <a:gd name="connsiteX43" fmla="*/ 334285 w 921305"/>
                  <a:gd name="connsiteY43" fmla="*/ 567552 h 832638"/>
                  <a:gd name="connsiteX44" fmla="*/ 417842 w 921305"/>
                  <a:gd name="connsiteY44" fmla="*/ 483995 h 832638"/>
                  <a:gd name="connsiteX45" fmla="*/ 417842 w 921305"/>
                  <a:gd name="connsiteY45" fmla="*/ 406013 h 832638"/>
                  <a:gd name="connsiteX46" fmla="*/ 412096 w 921305"/>
                  <a:gd name="connsiteY46" fmla="*/ 400266 h 832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921305" h="832638">
                    <a:moveTo>
                      <a:pt x="914931" y="266655"/>
                    </a:moveTo>
                    <a:cubicBezTo>
                      <a:pt x="873785" y="524462"/>
                      <a:pt x="652296" y="714742"/>
                      <a:pt x="391235" y="716564"/>
                    </a:cubicBezTo>
                    <a:cubicBezTo>
                      <a:pt x="365628" y="717541"/>
                      <a:pt x="339988" y="715984"/>
                      <a:pt x="314689" y="711909"/>
                    </a:cubicBezTo>
                    <a:cubicBezTo>
                      <a:pt x="205662" y="693399"/>
                      <a:pt x="124368" y="601262"/>
                      <a:pt x="119589" y="490776"/>
                    </a:cubicBezTo>
                    <a:cubicBezTo>
                      <a:pt x="120490" y="364970"/>
                      <a:pt x="223207" y="263714"/>
                      <a:pt x="349014" y="264615"/>
                    </a:cubicBezTo>
                    <a:cubicBezTo>
                      <a:pt x="472296" y="265497"/>
                      <a:pt x="572505" y="364300"/>
                      <a:pt x="575129" y="487558"/>
                    </a:cubicBezTo>
                    <a:cubicBezTo>
                      <a:pt x="576049" y="525314"/>
                      <a:pt x="559728" y="558472"/>
                      <a:pt x="526110" y="559392"/>
                    </a:cubicBezTo>
                    <a:cubicBezTo>
                      <a:pt x="490193" y="559392"/>
                      <a:pt x="473355" y="533762"/>
                      <a:pt x="473355" y="499224"/>
                    </a:cubicBezTo>
                    <a:lnTo>
                      <a:pt x="473355" y="403254"/>
                    </a:lnTo>
                    <a:cubicBezTo>
                      <a:pt x="473388" y="370942"/>
                      <a:pt x="447337" y="344661"/>
                      <a:pt x="415026" y="344408"/>
                    </a:cubicBezTo>
                    <a:lnTo>
                      <a:pt x="334573" y="344408"/>
                    </a:lnTo>
                    <a:cubicBezTo>
                      <a:pt x="257229" y="343869"/>
                      <a:pt x="194092" y="406132"/>
                      <a:pt x="193553" y="483476"/>
                    </a:cubicBezTo>
                    <a:cubicBezTo>
                      <a:pt x="193015" y="560823"/>
                      <a:pt x="255278" y="623956"/>
                      <a:pt x="332622" y="624496"/>
                    </a:cubicBezTo>
                    <a:cubicBezTo>
                      <a:pt x="372829" y="624778"/>
                      <a:pt x="411217" y="607762"/>
                      <a:pt x="438013" y="577781"/>
                    </a:cubicBezTo>
                    <a:lnTo>
                      <a:pt x="440829" y="573586"/>
                    </a:lnTo>
                    <a:lnTo>
                      <a:pt x="443645" y="578241"/>
                    </a:lnTo>
                    <a:cubicBezTo>
                      <a:pt x="463299" y="604940"/>
                      <a:pt x="495005" y="620037"/>
                      <a:pt x="528121" y="618468"/>
                    </a:cubicBezTo>
                    <a:cubicBezTo>
                      <a:pt x="588559" y="614077"/>
                      <a:pt x="634464" y="562283"/>
                      <a:pt x="631562" y="501753"/>
                    </a:cubicBezTo>
                    <a:cubicBezTo>
                      <a:pt x="631843" y="476774"/>
                      <a:pt x="629045" y="451856"/>
                      <a:pt x="623229" y="427563"/>
                    </a:cubicBezTo>
                    <a:cubicBezTo>
                      <a:pt x="589870" y="274171"/>
                      <a:pt x="438482" y="176864"/>
                      <a:pt x="285090" y="210222"/>
                    </a:cubicBezTo>
                    <a:cubicBezTo>
                      <a:pt x="154021" y="238724"/>
                      <a:pt x="60718" y="354978"/>
                      <a:pt x="61260" y="489110"/>
                    </a:cubicBezTo>
                    <a:cubicBezTo>
                      <a:pt x="63126" y="643863"/>
                      <a:pt x="187043" y="769428"/>
                      <a:pt x="341756" y="773341"/>
                    </a:cubicBezTo>
                    <a:cubicBezTo>
                      <a:pt x="341756" y="773341"/>
                      <a:pt x="362789" y="775238"/>
                      <a:pt x="386580" y="774721"/>
                    </a:cubicBezTo>
                    <a:cubicBezTo>
                      <a:pt x="502047" y="773985"/>
                      <a:pt x="614908" y="740315"/>
                      <a:pt x="711901" y="677659"/>
                    </a:cubicBezTo>
                    <a:cubicBezTo>
                      <a:pt x="713280" y="676739"/>
                      <a:pt x="714659" y="678578"/>
                      <a:pt x="713740" y="680015"/>
                    </a:cubicBezTo>
                    <a:cubicBezTo>
                      <a:pt x="618155" y="782967"/>
                      <a:pt x="482089" y="838607"/>
                      <a:pt x="341756" y="832130"/>
                    </a:cubicBezTo>
                    <a:cubicBezTo>
                      <a:pt x="156404" y="835492"/>
                      <a:pt x="3420" y="687963"/>
                      <a:pt x="55" y="502613"/>
                    </a:cubicBezTo>
                    <a:cubicBezTo>
                      <a:pt x="-35" y="497652"/>
                      <a:pt x="-15" y="492690"/>
                      <a:pt x="115" y="487731"/>
                    </a:cubicBezTo>
                    <a:cubicBezTo>
                      <a:pt x="160" y="378185"/>
                      <a:pt x="51873" y="275079"/>
                      <a:pt x="139645" y="209533"/>
                    </a:cubicBezTo>
                    <a:cubicBezTo>
                      <a:pt x="197822" y="166692"/>
                      <a:pt x="268128" y="143485"/>
                      <a:pt x="340377" y="143274"/>
                    </a:cubicBezTo>
                    <a:lnTo>
                      <a:pt x="448357" y="143274"/>
                    </a:lnTo>
                    <a:cubicBezTo>
                      <a:pt x="533645" y="143219"/>
                      <a:pt x="614977" y="107307"/>
                      <a:pt x="672478" y="44316"/>
                    </a:cubicBezTo>
                    <a:cubicBezTo>
                      <a:pt x="674087" y="42562"/>
                      <a:pt x="676811" y="42445"/>
                      <a:pt x="678570" y="44054"/>
                    </a:cubicBezTo>
                    <a:cubicBezTo>
                      <a:pt x="679552" y="44955"/>
                      <a:pt x="680058" y="46262"/>
                      <a:pt x="679949" y="47591"/>
                    </a:cubicBezTo>
                    <a:cubicBezTo>
                      <a:pt x="675375" y="96126"/>
                      <a:pt x="659209" y="142853"/>
                      <a:pt x="632826" y="183845"/>
                    </a:cubicBezTo>
                    <a:cubicBezTo>
                      <a:pt x="631717" y="185879"/>
                      <a:pt x="632464" y="188427"/>
                      <a:pt x="634498" y="189538"/>
                    </a:cubicBezTo>
                    <a:cubicBezTo>
                      <a:pt x="635406" y="190036"/>
                      <a:pt x="636469" y="190178"/>
                      <a:pt x="637481" y="189937"/>
                    </a:cubicBezTo>
                    <a:cubicBezTo>
                      <a:pt x="738560" y="167101"/>
                      <a:pt x="822795" y="97642"/>
                      <a:pt x="864475" y="2767"/>
                    </a:cubicBezTo>
                    <a:cubicBezTo>
                      <a:pt x="866119" y="54"/>
                      <a:pt x="869653" y="-812"/>
                      <a:pt x="872371" y="834"/>
                    </a:cubicBezTo>
                    <a:cubicBezTo>
                      <a:pt x="873159" y="1314"/>
                      <a:pt x="873825" y="1977"/>
                      <a:pt x="874302" y="2767"/>
                    </a:cubicBezTo>
                    <a:cubicBezTo>
                      <a:pt x="916632" y="83824"/>
                      <a:pt x="930919" y="176620"/>
                      <a:pt x="914931" y="266655"/>
                    </a:cubicBezTo>
                    <a:close/>
                    <a:moveTo>
                      <a:pt x="334285" y="400438"/>
                    </a:moveTo>
                    <a:cubicBezTo>
                      <a:pt x="288138" y="400438"/>
                      <a:pt x="250728" y="437848"/>
                      <a:pt x="250728" y="483995"/>
                    </a:cubicBezTo>
                    <a:cubicBezTo>
                      <a:pt x="250728" y="530142"/>
                      <a:pt x="288138" y="567552"/>
                      <a:pt x="334285" y="567552"/>
                    </a:cubicBezTo>
                    <a:cubicBezTo>
                      <a:pt x="380432" y="567552"/>
                      <a:pt x="417842" y="530142"/>
                      <a:pt x="417842" y="483995"/>
                    </a:cubicBezTo>
                    <a:lnTo>
                      <a:pt x="417842" y="406013"/>
                    </a:lnTo>
                    <a:cubicBezTo>
                      <a:pt x="417697" y="402901"/>
                      <a:pt x="415207" y="400411"/>
                      <a:pt x="412096" y="400266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346969F3-8592-C5E2-0A96-DB24A4E2942A}"/>
                </a:ext>
              </a:extLst>
            </p:cNvPr>
            <p:cNvGrpSpPr/>
            <p:nvPr/>
          </p:nvGrpSpPr>
          <p:grpSpPr>
            <a:xfrm>
              <a:off x="7614920" y="2177339"/>
              <a:ext cx="2926080" cy="2258533"/>
              <a:chOff x="7523480" y="1707439"/>
              <a:chExt cx="3017520" cy="225853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6FC9D51-1C6C-B85D-D539-A2F983958BE7}"/>
                  </a:ext>
                </a:extLst>
              </p:cNvPr>
              <p:cNvGrpSpPr/>
              <p:nvPr/>
            </p:nvGrpSpPr>
            <p:grpSpPr>
              <a:xfrm>
                <a:off x="7523480" y="1707439"/>
                <a:ext cx="3017520" cy="2258533"/>
                <a:chOff x="6696489" y="3425777"/>
                <a:chExt cx="3238391" cy="2258533"/>
              </a:xfrm>
            </p:grpSpPr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5A59579-FF8A-5344-B6B8-59CB7FC25DF2}"/>
                    </a:ext>
                  </a:extLst>
                </p:cNvPr>
                <p:cNvSpPr txBox="1"/>
                <p:nvPr/>
              </p:nvSpPr>
              <p:spPr>
                <a:xfrm>
                  <a:off x="6696489" y="3425777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solidFill>
                  <a:srgbClr val="F4F3F5"/>
                </a:solidFill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  <p:txBody>
                <a:bodyPr wrap="square" lIns="0" tIns="91440" rIns="0" bIns="0" numCol="2" anchor="t" anchorCtr="0"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0" i="0" u="none" strike="noStrike" kern="0" cap="none" spc="0" normalizeH="0" baseline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47D37DB-C3B5-4ADD-9A47-976D3C2D54D2}"/>
                    </a:ext>
                  </a:extLst>
                </p:cNvPr>
                <p:cNvSpPr txBox="1"/>
                <p:nvPr/>
              </p:nvSpPr>
              <p:spPr>
                <a:xfrm>
                  <a:off x="6758500" y="4829925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2000" kern="0" dirty="0">
                      <a:ln w="3175">
                        <a:noFill/>
                      </a:ln>
                      <a:solidFill>
                        <a:srgbClr val="3A20A0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One Build System</a:t>
                  </a:r>
                  <a:endParaRPr kumimoji="0" lang="en-US" sz="2000" b="0" i="0" u="none" strike="noStrike" kern="0" cap="none" spc="0" normalizeH="0" baseline="0" noProof="0" dirty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endParaRPr>
                </a:p>
              </p:txBody>
            </p:sp>
          </p:grpSp>
          <p:sp>
            <p:nvSpPr>
              <p:cNvPr id="22" name="Graphic 33">
                <a:extLst>
                  <a:ext uri="{FF2B5EF4-FFF2-40B4-BE49-F238E27FC236}">
                    <a16:creationId xmlns:a16="http://schemas.microsoft.com/office/drawing/2014/main" id="{AE3F8472-BDFF-BF45-49B0-54102EE03FF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681021" y="2254433"/>
                <a:ext cx="702437" cy="731520"/>
              </a:xfrm>
              <a:custGeom>
                <a:avLst/>
                <a:gdLst>
                  <a:gd name="connsiteX0" fmla="*/ 89274 w 178348"/>
                  <a:gd name="connsiteY0" fmla="*/ 0 h 185732"/>
                  <a:gd name="connsiteX1" fmla="*/ 110058 w 178348"/>
                  <a:gd name="connsiteY1" fmla="*/ 2410 h 185732"/>
                  <a:gd name="connsiteX2" fmla="*/ 115601 w 178348"/>
                  <a:gd name="connsiteY2" fmla="*/ 8592 h 185732"/>
                  <a:gd name="connsiteX3" fmla="*/ 117220 w 178348"/>
                  <a:gd name="connsiteY3" fmla="*/ 23136 h 185732"/>
                  <a:gd name="connsiteX4" fmla="*/ 131782 w 178348"/>
                  <a:gd name="connsiteY4" fmla="*/ 34777 h 185732"/>
                  <a:gd name="connsiteX5" fmla="*/ 135575 w 178348"/>
                  <a:gd name="connsiteY5" fmla="*/ 33766 h 185732"/>
                  <a:gd name="connsiteX6" fmla="*/ 148920 w 178348"/>
                  <a:gd name="connsiteY6" fmla="*/ 27908 h 185732"/>
                  <a:gd name="connsiteX7" fmla="*/ 157016 w 178348"/>
                  <a:gd name="connsiteY7" fmla="*/ 29566 h 185732"/>
                  <a:gd name="connsiteX8" fmla="*/ 178009 w 178348"/>
                  <a:gd name="connsiteY8" fmla="*/ 65684 h 185732"/>
                  <a:gd name="connsiteX9" fmla="*/ 175428 w 178348"/>
                  <a:gd name="connsiteY9" fmla="*/ 73543 h 185732"/>
                  <a:gd name="connsiteX10" fmla="*/ 163598 w 178348"/>
                  <a:gd name="connsiteY10" fmla="*/ 82267 h 185732"/>
                  <a:gd name="connsiteX11" fmla="*/ 160784 w 178348"/>
                  <a:gd name="connsiteY11" fmla="*/ 100656 h 185732"/>
                  <a:gd name="connsiteX12" fmla="*/ 163598 w 178348"/>
                  <a:gd name="connsiteY12" fmla="*/ 103470 h 185732"/>
                  <a:gd name="connsiteX13" fmla="*/ 175437 w 178348"/>
                  <a:gd name="connsiteY13" fmla="*/ 112185 h 185732"/>
                  <a:gd name="connsiteX14" fmla="*/ 178028 w 178348"/>
                  <a:gd name="connsiteY14" fmla="*/ 120053 h 185732"/>
                  <a:gd name="connsiteX15" fmla="*/ 157035 w 178348"/>
                  <a:gd name="connsiteY15" fmla="*/ 156172 h 185732"/>
                  <a:gd name="connsiteX16" fmla="*/ 148958 w 178348"/>
                  <a:gd name="connsiteY16" fmla="*/ 157839 h 185732"/>
                  <a:gd name="connsiteX17" fmla="*/ 135556 w 178348"/>
                  <a:gd name="connsiteY17" fmla="*/ 151962 h 185732"/>
                  <a:gd name="connsiteX18" fmla="*/ 118240 w 178348"/>
                  <a:gd name="connsiteY18" fmla="*/ 158722 h 185732"/>
                  <a:gd name="connsiteX19" fmla="*/ 117211 w 178348"/>
                  <a:gd name="connsiteY19" fmla="*/ 162573 h 185732"/>
                  <a:gd name="connsiteX20" fmla="*/ 115601 w 178348"/>
                  <a:gd name="connsiteY20" fmla="*/ 177108 h 185732"/>
                  <a:gd name="connsiteX21" fmla="*/ 110153 w 178348"/>
                  <a:gd name="connsiteY21" fmla="*/ 183271 h 185732"/>
                  <a:gd name="connsiteX22" fmla="*/ 68186 w 178348"/>
                  <a:gd name="connsiteY22" fmla="*/ 183271 h 185732"/>
                  <a:gd name="connsiteX23" fmla="*/ 62737 w 178348"/>
                  <a:gd name="connsiteY23" fmla="*/ 177108 h 185732"/>
                  <a:gd name="connsiteX24" fmla="*/ 61137 w 178348"/>
                  <a:gd name="connsiteY24" fmla="*/ 162592 h 185732"/>
                  <a:gd name="connsiteX25" fmla="*/ 46567 w 178348"/>
                  <a:gd name="connsiteY25" fmla="*/ 151005 h 185732"/>
                  <a:gd name="connsiteX26" fmla="*/ 42792 w 178348"/>
                  <a:gd name="connsiteY26" fmla="*/ 152019 h 185732"/>
                  <a:gd name="connsiteX27" fmla="*/ 29400 w 178348"/>
                  <a:gd name="connsiteY27" fmla="*/ 157886 h 185732"/>
                  <a:gd name="connsiteX28" fmla="*/ 21313 w 178348"/>
                  <a:gd name="connsiteY28" fmla="*/ 156220 h 185732"/>
                  <a:gd name="connsiteX29" fmla="*/ 320 w 178348"/>
                  <a:gd name="connsiteY29" fmla="*/ 120063 h 185732"/>
                  <a:gd name="connsiteX30" fmla="*/ 2911 w 178348"/>
                  <a:gd name="connsiteY30" fmla="*/ 112195 h 185732"/>
                  <a:gd name="connsiteX31" fmla="*/ 14751 w 178348"/>
                  <a:gd name="connsiteY31" fmla="*/ 103470 h 185732"/>
                  <a:gd name="connsiteX32" fmla="*/ 17581 w 178348"/>
                  <a:gd name="connsiteY32" fmla="*/ 85097 h 185732"/>
                  <a:gd name="connsiteX33" fmla="*/ 14751 w 178348"/>
                  <a:gd name="connsiteY33" fmla="*/ 82267 h 185732"/>
                  <a:gd name="connsiteX34" fmla="*/ 2911 w 178348"/>
                  <a:gd name="connsiteY34" fmla="*/ 73562 h 185732"/>
                  <a:gd name="connsiteX35" fmla="*/ 330 w 178348"/>
                  <a:gd name="connsiteY35" fmla="*/ 65694 h 185732"/>
                  <a:gd name="connsiteX36" fmla="*/ 21323 w 178348"/>
                  <a:gd name="connsiteY36" fmla="*/ 29575 h 185732"/>
                  <a:gd name="connsiteX37" fmla="*/ 29419 w 178348"/>
                  <a:gd name="connsiteY37" fmla="*/ 27918 h 185732"/>
                  <a:gd name="connsiteX38" fmla="*/ 42754 w 178348"/>
                  <a:gd name="connsiteY38" fmla="*/ 33776 h 185732"/>
                  <a:gd name="connsiteX39" fmla="*/ 60130 w 178348"/>
                  <a:gd name="connsiteY39" fmla="*/ 26909 h 185732"/>
                  <a:gd name="connsiteX40" fmla="*/ 61137 w 178348"/>
                  <a:gd name="connsiteY40" fmla="*/ 23127 h 185732"/>
                  <a:gd name="connsiteX41" fmla="*/ 62757 w 178348"/>
                  <a:gd name="connsiteY41" fmla="*/ 8592 h 185732"/>
                  <a:gd name="connsiteX42" fmla="*/ 68310 w 178348"/>
                  <a:gd name="connsiteY42" fmla="*/ 2400 h 185732"/>
                  <a:gd name="connsiteX43" fmla="*/ 89274 w 178348"/>
                  <a:gd name="connsiteY43" fmla="*/ 0 h 185732"/>
                  <a:gd name="connsiteX44" fmla="*/ 89160 w 178348"/>
                  <a:gd name="connsiteY44" fmla="*/ 64294 h 185732"/>
                  <a:gd name="connsiteX45" fmla="*/ 60585 w 178348"/>
                  <a:gd name="connsiteY45" fmla="*/ 92869 h 185732"/>
                  <a:gd name="connsiteX46" fmla="*/ 89160 w 178348"/>
                  <a:gd name="connsiteY46" fmla="*/ 121444 h 185732"/>
                  <a:gd name="connsiteX47" fmla="*/ 117735 w 178348"/>
                  <a:gd name="connsiteY47" fmla="*/ 92869 h 185732"/>
                  <a:gd name="connsiteX48" fmla="*/ 89160 w 178348"/>
                  <a:gd name="connsiteY48" fmla="*/ 64294 h 18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78348" h="185732">
                    <a:moveTo>
                      <a:pt x="89274" y="0"/>
                    </a:moveTo>
                    <a:cubicBezTo>
                      <a:pt x="96265" y="76"/>
                      <a:pt x="103228" y="886"/>
                      <a:pt x="110058" y="2410"/>
                    </a:cubicBezTo>
                    <a:cubicBezTo>
                      <a:pt x="113036" y="3075"/>
                      <a:pt x="115263" y="5558"/>
                      <a:pt x="115601" y="8592"/>
                    </a:cubicBezTo>
                    <a:lnTo>
                      <a:pt x="117220" y="23136"/>
                    </a:lnTo>
                    <a:cubicBezTo>
                      <a:pt x="118027" y="30372"/>
                      <a:pt x="124547" y="35584"/>
                      <a:pt x="131782" y="34777"/>
                    </a:cubicBezTo>
                    <a:cubicBezTo>
                      <a:pt x="133090" y="34631"/>
                      <a:pt x="134368" y="34290"/>
                      <a:pt x="135575" y="33766"/>
                    </a:cubicBezTo>
                    <a:lnTo>
                      <a:pt x="148920" y="27908"/>
                    </a:lnTo>
                    <a:cubicBezTo>
                      <a:pt x="151696" y="26685"/>
                      <a:pt x="154943" y="27350"/>
                      <a:pt x="157016" y="29566"/>
                    </a:cubicBezTo>
                    <a:cubicBezTo>
                      <a:pt x="166654" y="39863"/>
                      <a:pt x="173832" y="52212"/>
                      <a:pt x="178009" y="65684"/>
                    </a:cubicBezTo>
                    <a:cubicBezTo>
                      <a:pt x="178906" y="68586"/>
                      <a:pt x="177871" y="71738"/>
                      <a:pt x="175428" y="73543"/>
                    </a:cubicBezTo>
                    <a:lnTo>
                      <a:pt x="163598" y="82267"/>
                    </a:lnTo>
                    <a:cubicBezTo>
                      <a:pt x="157743" y="86568"/>
                      <a:pt x="156483" y="94801"/>
                      <a:pt x="160784" y="100656"/>
                    </a:cubicBezTo>
                    <a:cubicBezTo>
                      <a:pt x="161574" y="101731"/>
                      <a:pt x="162522" y="102680"/>
                      <a:pt x="163598" y="103470"/>
                    </a:cubicBezTo>
                    <a:lnTo>
                      <a:pt x="175437" y="112185"/>
                    </a:lnTo>
                    <a:cubicBezTo>
                      <a:pt x="177888" y="113989"/>
                      <a:pt x="178928" y="117146"/>
                      <a:pt x="178028" y="120053"/>
                    </a:cubicBezTo>
                    <a:cubicBezTo>
                      <a:pt x="173849" y="133524"/>
                      <a:pt x="166672" y="145873"/>
                      <a:pt x="157035" y="156172"/>
                    </a:cubicBezTo>
                    <a:cubicBezTo>
                      <a:pt x="154967" y="158383"/>
                      <a:pt x="151731" y="159050"/>
                      <a:pt x="148958" y="157839"/>
                    </a:cubicBezTo>
                    <a:lnTo>
                      <a:pt x="135556" y="151962"/>
                    </a:lnTo>
                    <a:cubicBezTo>
                      <a:pt x="128908" y="149046"/>
                      <a:pt x="121154" y="152073"/>
                      <a:pt x="118240" y="158722"/>
                    </a:cubicBezTo>
                    <a:cubicBezTo>
                      <a:pt x="117703" y="159946"/>
                      <a:pt x="117356" y="161244"/>
                      <a:pt x="117211" y="162573"/>
                    </a:cubicBezTo>
                    <a:lnTo>
                      <a:pt x="115601" y="177108"/>
                    </a:lnTo>
                    <a:cubicBezTo>
                      <a:pt x="115269" y="180106"/>
                      <a:pt x="113089" y="182573"/>
                      <a:pt x="110153" y="183271"/>
                    </a:cubicBezTo>
                    <a:cubicBezTo>
                      <a:pt x="96356" y="186553"/>
                      <a:pt x="81983" y="186553"/>
                      <a:pt x="68186" y="183271"/>
                    </a:cubicBezTo>
                    <a:cubicBezTo>
                      <a:pt x="65251" y="182573"/>
                      <a:pt x="63070" y="180106"/>
                      <a:pt x="62737" y="177108"/>
                    </a:cubicBezTo>
                    <a:lnTo>
                      <a:pt x="61137" y="162592"/>
                    </a:lnTo>
                    <a:cubicBezTo>
                      <a:pt x="60314" y="155369"/>
                      <a:pt x="53790" y="150181"/>
                      <a:pt x="46567" y="151005"/>
                    </a:cubicBezTo>
                    <a:cubicBezTo>
                      <a:pt x="45265" y="151153"/>
                      <a:pt x="43993" y="151495"/>
                      <a:pt x="42792" y="152019"/>
                    </a:cubicBezTo>
                    <a:lnTo>
                      <a:pt x="29400" y="157886"/>
                    </a:lnTo>
                    <a:cubicBezTo>
                      <a:pt x="26624" y="159103"/>
                      <a:pt x="23382" y="158434"/>
                      <a:pt x="21313" y="156220"/>
                    </a:cubicBezTo>
                    <a:cubicBezTo>
                      <a:pt x="11671" y="145910"/>
                      <a:pt x="4493" y="133547"/>
                      <a:pt x="320" y="120063"/>
                    </a:cubicBezTo>
                    <a:cubicBezTo>
                      <a:pt x="-580" y="117156"/>
                      <a:pt x="460" y="113998"/>
                      <a:pt x="2911" y="112195"/>
                    </a:cubicBezTo>
                    <a:lnTo>
                      <a:pt x="14751" y="103470"/>
                    </a:lnTo>
                    <a:cubicBezTo>
                      <a:pt x="20605" y="99178"/>
                      <a:pt x="21873" y="90952"/>
                      <a:pt x="17581" y="85097"/>
                    </a:cubicBezTo>
                    <a:cubicBezTo>
                      <a:pt x="16787" y="84015"/>
                      <a:pt x="15833" y="83061"/>
                      <a:pt x="14751" y="82267"/>
                    </a:cubicBezTo>
                    <a:lnTo>
                      <a:pt x="2911" y="73562"/>
                    </a:lnTo>
                    <a:cubicBezTo>
                      <a:pt x="463" y="71756"/>
                      <a:pt x="-573" y="68599"/>
                      <a:pt x="330" y="65694"/>
                    </a:cubicBezTo>
                    <a:cubicBezTo>
                      <a:pt x="4507" y="52222"/>
                      <a:pt x="11684" y="39873"/>
                      <a:pt x="21323" y="29575"/>
                    </a:cubicBezTo>
                    <a:cubicBezTo>
                      <a:pt x="23396" y="27359"/>
                      <a:pt x="26642" y="26695"/>
                      <a:pt x="29419" y="27918"/>
                    </a:cubicBezTo>
                    <a:lnTo>
                      <a:pt x="42754" y="33776"/>
                    </a:lnTo>
                    <a:cubicBezTo>
                      <a:pt x="49448" y="36678"/>
                      <a:pt x="57228" y="33603"/>
                      <a:pt x="60130" y="26909"/>
                    </a:cubicBezTo>
                    <a:cubicBezTo>
                      <a:pt x="60652" y="25705"/>
                      <a:pt x="60991" y="24430"/>
                      <a:pt x="61137" y="23127"/>
                    </a:cubicBezTo>
                    <a:lnTo>
                      <a:pt x="62757" y="8592"/>
                    </a:lnTo>
                    <a:cubicBezTo>
                      <a:pt x="63092" y="5552"/>
                      <a:pt x="65324" y="3063"/>
                      <a:pt x="68310" y="2400"/>
                    </a:cubicBezTo>
                    <a:cubicBezTo>
                      <a:pt x="75139" y="886"/>
                      <a:pt x="82121" y="86"/>
                      <a:pt x="89274" y="0"/>
                    </a:cubicBezTo>
                    <a:close/>
                    <a:moveTo>
                      <a:pt x="89160" y="64294"/>
                    </a:moveTo>
                    <a:cubicBezTo>
                      <a:pt x="73378" y="64294"/>
                      <a:pt x="60585" y="77087"/>
                      <a:pt x="60585" y="92869"/>
                    </a:cubicBezTo>
                    <a:cubicBezTo>
                      <a:pt x="60585" y="108651"/>
                      <a:pt x="73378" y="121444"/>
                      <a:pt x="89160" y="121444"/>
                    </a:cubicBezTo>
                    <a:cubicBezTo>
                      <a:pt x="104942" y="121444"/>
                      <a:pt x="117735" y="108651"/>
                      <a:pt x="117735" y="92869"/>
                    </a:cubicBezTo>
                    <a:cubicBezTo>
                      <a:pt x="117735" y="77087"/>
                      <a:pt x="104942" y="64294"/>
                      <a:pt x="89160" y="64294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67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600" b="1" kern="0">
                  <a:ln w="3175">
                    <a:noFill/>
                  </a:ln>
                  <a:solidFill>
                    <a:srgbClr val="FFFFFF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9583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13 -0.04815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07407E-6 L -0.00013 -0.04815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1792A90-0749-A817-DECE-D6E8A5826CA2}"/>
              </a:ext>
            </a:extLst>
          </p:cNvPr>
          <p:cNvGrpSpPr/>
          <p:nvPr/>
        </p:nvGrpSpPr>
        <p:grpSpPr>
          <a:xfrm>
            <a:off x="2257120" y="1626988"/>
            <a:ext cx="3238391" cy="2258533"/>
            <a:chOff x="2257120" y="3425777"/>
            <a:chExt cx="3238391" cy="22585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2A7BC7-AB9B-AB5A-6A8A-9827AC631073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3E3076-FA87-9D93-5EF5-E6FF8FCC6806}"/>
                </a:ext>
              </a:extLst>
            </p:cNvPr>
            <p:cNvSpPr txBox="1"/>
            <p:nvPr/>
          </p:nvSpPr>
          <p:spPr>
            <a:xfrm>
              <a:off x="2319131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Server</a:t>
              </a:r>
            </a:p>
          </p:txBody>
        </p:sp>
        <p:sp>
          <p:nvSpPr>
            <p:cNvPr id="62" name="Graphic 18">
              <a:extLst>
                <a:ext uri="{FF2B5EF4-FFF2-40B4-BE49-F238E27FC236}">
                  <a16:creationId xmlns:a16="http://schemas.microsoft.com/office/drawing/2014/main" id="{547657CE-55B6-AFEE-64F4-228624A9B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4291" y="4036242"/>
              <a:ext cx="384048" cy="640080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44C609-1464-40BE-EADF-A36ACF214385}"/>
              </a:ext>
            </a:extLst>
          </p:cNvPr>
          <p:cNvGrpSpPr/>
          <p:nvPr/>
        </p:nvGrpSpPr>
        <p:grpSpPr>
          <a:xfrm>
            <a:off x="6696489" y="1626988"/>
            <a:ext cx="3238391" cy="2258533"/>
            <a:chOff x="6696489" y="3425777"/>
            <a:chExt cx="3238391" cy="22585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6286B4-2ADA-41DA-F7DB-A9D68DC454F5}"/>
                </a:ext>
              </a:extLst>
            </p:cNvPr>
            <p:cNvSpPr txBox="1"/>
            <p:nvPr/>
          </p:nvSpPr>
          <p:spPr>
            <a:xfrm>
              <a:off x="6696489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92CE51-A6DF-2D1F-3AC5-6C7384429109}"/>
                </a:ext>
              </a:extLst>
            </p:cNvPr>
            <p:cNvSpPr txBox="1"/>
            <p:nvPr/>
          </p:nvSpPr>
          <p:spPr>
            <a:xfrm>
              <a:off x="6758500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Client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3" name="Graphic 160">
              <a:extLst>
                <a:ext uri="{FF2B5EF4-FFF2-40B4-BE49-F238E27FC236}">
                  <a16:creationId xmlns:a16="http://schemas.microsoft.com/office/drawing/2014/main" id="{E07C86F5-A0A7-ADAE-E103-F847FE29AF90}"/>
                </a:ext>
              </a:extLst>
            </p:cNvPr>
            <p:cNvSpPr/>
            <p:nvPr/>
          </p:nvSpPr>
          <p:spPr>
            <a:xfrm>
              <a:off x="7993025" y="4036242"/>
              <a:ext cx="645318" cy="613102"/>
            </a:xfrm>
            <a:custGeom>
              <a:avLst/>
              <a:gdLst>
                <a:gd name="connsiteX0" fmla="*/ 90488 w 380977"/>
                <a:gd name="connsiteY0" fmla="*/ 361958 h 361957"/>
                <a:gd name="connsiteX1" fmla="*/ 76200 w 380977"/>
                <a:gd name="connsiteY1" fmla="*/ 347670 h 361957"/>
                <a:gd name="connsiteX2" fmla="*/ 88549 w 380977"/>
                <a:gd name="connsiteY2" fmla="*/ 333514 h 361957"/>
                <a:gd name="connsiteX3" fmla="*/ 90488 w 380977"/>
                <a:gd name="connsiteY3" fmla="*/ 333383 h 361957"/>
                <a:gd name="connsiteX4" fmla="*/ 123806 w 380977"/>
                <a:gd name="connsiteY4" fmla="*/ 333375 h 361957"/>
                <a:gd name="connsiteX5" fmla="*/ 123806 w 380977"/>
                <a:gd name="connsiteY5" fmla="*/ 285788 h 361957"/>
                <a:gd name="connsiteX6" fmla="*/ 42863 w 380977"/>
                <a:gd name="connsiteY6" fmla="*/ 285794 h 361957"/>
                <a:gd name="connsiteX7" fmla="*/ 99 w 380977"/>
                <a:gd name="connsiteY7" fmla="*/ 245865 h 361957"/>
                <a:gd name="connsiteX8" fmla="*/ 0 w 380977"/>
                <a:gd name="connsiteY8" fmla="*/ 242931 h 361957"/>
                <a:gd name="connsiteX9" fmla="*/ 0 w 380977"/>
                <a:gd name="connsiteY9" fmla="*/ 42863 h 361957"/>
                <a:gd name="connsiteX10" fmla="*/ 39928 w 380977"/>
                <a:gd name="connsiteY10" fmla="*/ 99 h 361957"/>
                <a:gd name="connsiteX11" fmla="*/ 42863 w 380977"/>
                <a:gd name="connsiteY11" fmla="*/ 0 h 361957"/>
                <a:gd name="connsiteX12" fmla="*/ 338115 w 380977"/>
                <a:gd name="connsiteY12" fmla="*/ 0 h 361957"/>
                <a:gd name="connsiteX13" fmla="*/ 380878 w 380977"/>
                <a:gd name="connsiteY13" fmla="*/ 39928 h 361957"/>
                <a:gd name="connsiteX14" fmla="*/ 380977 w 380977"/>
                <a:gd name="connsiteY14" fmla="*/ 42863 h 361957"/>
                <a:gd name="connsiteX15" fmla="*/ 380977 w 380977"/>
                <a:gd name="connsiteY15" fmla="*/ 242931 h 361957"/>
                <a:gd name="connsiteX16" fmla="*/ 341050 w 380977"/>
                <a:gd name="connsiteY16" fmla="*/ 285695 h 361957"/>
                <a:gd name="connsiteX17" fmla="*/ 338115 w 380977"/>
                <a:gd name="connsiteY17" fmla="*/ 285794 h 361957"/>
                <a:gd name="connsiteX18" fmla="*/ 257156 w 380977"/>
                <a:gd name="connsiteY18" fmla="*/ 285788 h 361957"/>
                <a:gd name="connsiteX19" fmla="*/ 257156 w 380977"/>
                <a:gd name="connsiteY19" fmla="*/ 333375 h 361957"/>
                <a:gd name="connsiteX20" fmla="*/ 290513 w 380977"/>
                <a:gd name="connsiteY20" fmla="*/ 333383 h 361957"/>
                <a:gd name="connsiteX21" fmla="*/ 304800 w 380977"/>
                <a:gd name="connsiteY21" fmla="*/ 347670 h 361957"/>
                <a:gd name="connsiteX22" fmla="*/ 292452 w 380977"/>
                <a:gd name="connsiteY22" fmla="*/ 361828 h 361957"/>
                <a:gd name="connsiteX23" fmla="*/ 290513 w 380977"/>
                <a:gd name="connsiteY23" fmla="*/ 361958 h 361957"/>
                <a:gd name="connsiteX24" fmla="*/ 90488 w 380977"/>
                <a:gd name="connsiteY24" fmla="*/ 361958 h 361957"/>
                <a:gd name="connsiteX25" fmla="*/ 228562 w 380977"/>
                <a:gd name="connsiteY25" fmla="*/ 285788 h 361957"/>
                <a:gd name="connsiteX26" fmla="*/ 152362 w 380977"/>
                <a:gd name="connsiteY26" fmla="*/ 285788 h 361957"/>
                <a:gd name="connsiteX27" fmla="*/ 152381 w 380977"/>
                <a:gd name="connsiteY27" fmla="*/ 333383 h 361957"/>
                <a:gd name="connsiteX28" fmla="*/ 228581 w 380977"/>
                <a:gd name="connsiteY28" fmla="*/ 333383 h 361957"/>
                <a:gd name="connsiteX29" fmla="*/ 228562 w 380977"/>
                <a:gd name="connsiteY29" fmla="*/ 285788 h 36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977" h="361957">
                  <a:moveTo>
                    <a:pt x="90488" y="361958"/>
                  </a:moveTo>
                  <a:cubicBezTo>
                    <a:pt x="82597" y="361958"/>
                    <a:pt x="76200" y="355563"/>
                    <a:pt x="76200" y="347670"/>
                  </a:cubicBezTo>
                  <a:cubicBezTo>
                    <a:pt x="76200" y="340437"/>
                    <a:pt x="81575" y="334461"/>
                    <a:pt x="88549" y="333514"/>
                  </a:cubicBezTo>
                  <a:lnTo>
                    <a:pt x="90488" y="333383"/>
                  </a:lnTo>
                  <a:lnTo>
                    <a:pt x="123806" y="333375"/>
                  </a:lnTo>
                  <a:lnTo>
                    <a:pt x="123806" y="285788"/>
                  </a:lnTo>
                  <a:lnTo>
                    <a:pt x="42863" y="285794"/>
                  </a:lnTo>
                  <a:cubicBezTo>
                    <a:pt x="20177" y="285794"/>
                    <a:pt x="1607" y="268169"/>
                    <a:pt x="99" y="245865"/>
                  </a:cubicBezTo>
                  <a:lnTo>
                    <a:pt x="0" y="242931"/>
                  </a:lnTo>
                  <a:lnTo>
                    <a:pt x="0" y="42863"/>
                  </a:lnTo>
                  <a:cubicBezTo>
                    <a:pt x="0" y="20177"/>
                    <a:pt x="17624" y="1607"/>
                    <a:pt x="39928" y="99"/>
                  </a:cubicBezTo>
                  <a:lnTo>
                    <a:pt x="42863" y="0"/>
                  </a:lnTo>
                  <a:lnTo>
                    <a:pt x="338115" y="0"/>
                  </a:lnTo>
                  <a:cubicBezTo>
                    <a:pt x="360801" y="0"/>
                    <a:pt x="379371" y="17624"/>
                    <a:pt x="380878" y="39928"/>
                  </a:cubicBezTo>
                  <a:lnTo>
                    <a:pt x="380977" y="42863"/>
                  </a:lnTo>
                  <a:lnTo>
                    <a:pt x="380977" y="242931"/>
                  </a:lnTo>
                  <a:cubicBezTo>
                    <a:pt x="380977" y="265616"/>
                    <a:pt x="363354" y="284186"/>
                    <a:pt x="341050" y="285695"/>
                  </a:cubicBezTo>
                  <a:lnTo>
                    <a:pt x="338115" y="285794"/>
                  </a:lnTo>
                  <a:lnTo>
                    <a:pt x="257156" y="285788"/>
                  </a:lnTo>
                  <a:lnTo>
                    <a:pt x="257156" y="333375"/>
                  </a:lnTo>
                  <a:lnTo>
                    <a:pt x="290513" y="333383"/>
                  </a:lnTo>
                  <a:cubicBezTo>
                    <a:pt x="298403" y="333383"/>
                    <a:pt x="304800" y="339780"/>
                    <a:pt x="304800" y="347670"/>
                  </a:cubicBezTo>
                  <a:cubicBezTo>
                    <a:pt x="304800" y="354903"/>
                    <a:pt x="299424" y="360881"/>
                    <a:pt x="292452" y="361828"/>
                  </a:cubicBezTo>
                  <a:lnTo>
                    <a:pt x="290513" y="361958"/>
                  </a:lnTo>
                  <a:lnTo>
                    <a:pt x="90488" y="361958"/>
                  </a:lnTo>
                  <a:close/>
                  <a:moveTo>
                    <a:pt x="228562" y="285788"/>
                  </a:moveTo>
                  <a:lnTo>
                    <a:pt x="152362" y="285788"/>
                  </a:lnTo>
                  <a:lnTo>
                    <a:pt x="152381" y="333383"/>
                  </a:lnTo>
                  <a:lnTo>
                    <a:pt x="228581" y="333383"/>
                  </a:lnTo>
                  <a:lnTo>
                    <a:pt x="228562" y="285788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Full stack web UI with </a:t>
            </a:r>
            <a:r>
              <a:rPr lang="en-US" sz="4400" err="1"/>
              <a:t>Blazor</a:t>
            </a:r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9749D3-5E0F-A917-AB2B-09993C08BDC3}"/>
              </a:ext>
            </a:extLst>
          </p:cNvPr>
          <p:cNvGrpSpPr/>
          <p:nvPr/>
        </p:nvGrpSpPr>
        <p:grpSpPr>
          <a:xfrm>
            <a:off x="4476804" y="1626988"/>
            <a:ext cx="3238391" cy="2258533"/>
            <a:chOff x="4476804" y="1626988"/>
            <a:chExt cx="3238391" cy="225853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BEF29C5-F965-239A-A4A0-93E55E90BAF2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4476804" y="1626988"/>
              <a:chExt cx="3238391" cy="225853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63AADD-8B17-4718-1392-4DFC0961F33B}"/>
                  </a:ext>
                </a:extLst>
              </p:cNvPr>
              <p:cNvGrpSpPr/>
              <p:nvPr/>
            </p:nvGrpSpPr>
            <p:grpSpPr>
              <a:xfrm>
                <a:off x="4476804" y="1626988"/>
                <a:ext cx="3238391" cy="2258533"/>
                <a:chOff x="1385187" y="2590901"/>
                <a:chExt cx="3238391" cy="2258533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545B3-FE7A-60D6-A69C-7301B1FAF443}"/>
                    </a:ext>
                  </a:extLst>
                </p:cNvPr>
                <p:cNvSpPr txBox="1"/>
                <p:nvPr/>
              </p:nvSpPr>
              <p:spPr>
                <a:xfrm>
                  <a:off x="1385187" y="2590901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1" i="0" u="none" strike="noStrike" kern="0" cap="none" spc="0" normalizeH="0" baseline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cs typeface="Segoe UI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082FA70-8E51-5438-EA01-76CDBA4A8100}"/>
                    </a:ext>
                  </a:extLst>
                </p:cNvPr>
                <p:cNvSpPr txBox="1"/>
                <p:nvPr/>
              </p:nvSpPr>
              <p:spPr>
                <a:xfrm>
                  <a:off x="1509210" y="3995049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Server &amp; Client</a:t>
                  </a:r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7D9F258-3A75-ABCB-1BC1-860B240BFBE9}"/>
                  </a:ext>
                </a:extLst>
              </p:cNvPr>
              <p:cNvSpPr/>
              <p:nvPr/>
            </p:nvSpPr>
            <p:spPr>
              <a:xfrm>
                <a:off x="5698275" y="2014450"/>
                <a:ext cx="919471" cy="919471"/>
              </a:xfrm>
              <a:custGeom>
                <a:avLst/>
                <a:gdLst>
                  <a:gd name="connsiteX0" fmla="*/ 919471 w 919471"/>
                  <a:gd name="connsiteY0" fmla="*/ 0 h 919471"/>
                  <a:gd name="connsiteX1" fmla="*/ 919471 w 919471"/>
                  <a:gd name="connsiteY1" fmla="*/ 919471 h 919471"/>
                  <a:gd name="connsiteX2" fmla="*/ 0 w 919471"/>
                  <a:gd name="connsiteY2" fmla="*/ 919471 h 919471"/>
                  <a:gd name="connsiteX3" fmla="*/ 0 w 919471"/>
                  <a:gd name="connsiteY3" fmla="*/ 0 h 91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471" h="919471">
                    <a:moveTo>
                      <a:pt x="919471" y="0"/>
                    </a:moveTo>
                    <a:lnTo>
                      <a:pt x="919471" y="919471"/>
                    </a:lnTo>
                    <a:lnTo>
                      <a:pt x="0" y="919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2B05DB-7F63-2B17-D250-16183DC15301}"/>
                </a:ext>
              </a:extLst>
            </p:cNvPr>
            <p:cNvSpPr/>
            <p:nvPr/>
          </p:nvSpPr>
          <p:spPr>
            <a:xfrm>
              <a:off x="5698159" y="2058116"/>
              <a:ext cx="921305" cy="832638"/>
            </a:xfrm>
            <a:custGeom>
              <a:avLst/>
              <a:gdLst>
                <a:gd name="connsiteX0" fmla="*/ 914931 w 921305"/>
                <a:gd name="connsiteY0" fmla="*/ 266655 h 832638"/>
                <a:gd name="connsiteX1" fmla="*/ 391235 w 921305"/>
                <a:gd name="connsiteY1" fmla="*/ 716564 h 832638"/>
                <a:gd name="connsiteX2" fmla="*/ 314689 w 921305"/>
                <a:gd name="connsiteY2" fmla="*/ 711909 h 832638"/>
                <a:gd name="connsiteX3" fmla="*/ 119589 w 921305"/>
                <a:gd name="connsiteY3" fmla="*/ 490776 h 832638"/>
                <a:gd name="connsiteX4" fmla="*/ 349014 w 921305"/>
                <a:gd name="connsiteY4" fmla="*/ 264615 h 832638"/>
                <a:gd name="connsiteX5" fmla="*/ 575129 w 921305"/>
                <a:gd name="connsiteY5" fmla="*/ 487558 h 832638"/>
                <a:gd name="connsiteX6" fmla="*/ 526110 w 921305"/>
                <a:gd name="connsiteY6" fmla="*/ 559392 h 832638"/>
                <a:gd name="connsiteX7" fmla="*/ 473355 w 921305"/>
                <a:gd name="connsiteY7" fmla="*/ 499224 h 832638"/>
                <a:gd name="connsiteX8" fmla="*/ 473355 w 921305"/>
                <a:gd name="connsiteY8" fmla="*/ 403254 h 832638"/>
                <a:gd name="connsiteX9" fmla="*/ 415026 w 921305"/>
                <a:gd name="connsiteY9" fmla="*/ 344408 h 832638"/>
                <a:gd name="connsiteX10" fmla="*/ 334573 w 921305"/>
                <a:gd name="connsiteY10" fmla="*/ 344408 h 832638"/>
                <a:gd name="connsiteX11" fmla="*/ 193553 w 921305"/>
                <a:gd name="connsiteY11" fmla="*/ 483476 h 832638"/>
                <a:gd name="connsiteX12" fmla="*/ 332622 w 921305"/>
                <a:gd name="connsiteY12" fmla="*/ 624496 h 832638"/>
                <a:gd name="connsiteX13" fmla="*/ 438013 w 921305"/>
                <a:gd name="connsiteY13" fmla="*/ 577781 h 832638"/>
                <a:gd name="connsiteX14" fmla="*/ 440829 w 921305"/>
                <a:gd name="connsiteY14" fmla="*/ 573586 h 832638"/>
                <a:gd name="connsiteX15" fmla="*/ 443645 w 921305"/>
                <a:gd name="connsiteY15" fmla="*/ 578241 h 832638"/>
                <a:gd name="connsiteX16" fmla="*/ 528121 w 921305"/>
                <a:gd name="connsiteY16" fmla="*/ 618468 h 832638"/>
                <a:gd name="connsiteX17" fmla="*/ 631562 w 921305"/>
                <a:gd name="connsiteY17" fmla="*/ 501753 h 832638"/>
                <a:gd name="connsiteX18" fmla="*/ 623229 w 921305"/>
                <a:gd name="connsiteY18" fmla="*/ 427563 h 832638"/>
                <a:gd name="connsiteX19" fmla="*/ 285090 w 921305"/>
                <a:gd name="connsiteY19" fmla="*/ 210222 h 832638"/>
                <a:gd name="connsiteX20" fmla="*/ 61260 w 921305"/>
                <a:gd name="connsiteY20" fmla="*/ 489110 h 832638"/>
                <a:gd name="connsiteX21" fmla="*/ 341756 w 921305"/>
                <a:gd name="connsiteY21" fmla="*/ 773341 h 832638"/>
                <a:gd name="connsiteX22" fmla="*/ 386580 w 921305"/>
                <a:gd name="connsiteY22" fmla="*/ 774721 h 832638"/>
                <a:gd name="connsiteX23" fmla="*/ 711901 w 921305"/>
                <a:gd name="connsiteY23" fmla="*/ 677659 h 832638"/>
                <a:gd name="connsiteX24" fmla="*/ 713740 w 921305"/>
                <a:gd name="connsiteY24" fmla="*/ 680015 h 832638"/>
                <a:gd name="connsiteX25" fmla="*/ 341756 w 921305"/>
                <a:gd name="connsiteY25" fmla="*/ 832130 h 832638"/>
                <a:gd name="connsiteX26" fmla="*/ 55 w 921305"/>
                <a:gd name="connsiteY26" fmla="*/ 502613 h 832638"/>
                <a:gd name="connsiteX27" fmla="*/ 115 w 921305"/>
                <a:gd name="connsiteY27" fmla="*/ 487731 h 832638"/>
                <a:gd name="connsiteX28" fmla="*/ 139645 w 921305"/>
                <a:gd name="connsiteY28" fmla="*/ 209533 h 832638"/>
                <a:gd name="connsiteX29" fmla="*/ 340377 w 921305"/>
                <a:gd name="connsiteY29" fmla="*/ 143274 h 832638"/>
                <a:gd name="connsiteX30" fmla="*/ 448357 w 921305"/>
                <a:gd name="connsiteY30" fmla="*/ 143274 h 832638"/>
                <a:gd name="connsiteX31" fmla="*/ 672478 w 921305"/>
                <a:gd name="connsiteY31" fmla="*/ 44316 h 832638"/>
                <a:gd name="connsiteX32" fmla="*/ 678570 w 921305"/>
                <a:gd name="connsiteY32" fmla="*/ 44054 h 832638"/>
                <a:gd name="connsiteX33" fmla="*/ 679949 w 921305"/>
                <a:gd name="connsiteY33" fmla="*/ 47591 h 832638"/>
                <a:gd name="connsiteX34" fmla="*/ 632826 w 921305"/>
                <a:gd name="connsiteY34" fmla="*/ 183845 h 832638"/>
                <a:gd name="connsiteX35" fmla="*/ 634498 w 921305"/>
                <a:gd name="connsiteY35" fmla="*/ 189538 h 832638"/>
                <a:gd name="connsiteX36" fmla="*/ 637481 w 921305"/>
                <a:gd name="connsiteY36" fmla="*/ 189937 h 832638"/>
                <a:gd name="connsiteX37" fmla="*/ 864475 w 921305"/>
                <a:gd name="connsiteY37" fmla="*/ 2767 h 832638"/>
                <a:gd name="connsiteX38" fmla="*/ 872371 w 921305"/>
                <a:gd name="connsiteY38" fmla="*/ 834 h 832638"/>
                <a:gd name="connsiteX39" fmla="*/ 874302 w 921305"/>
                <a:gd name="connsiteY39" fmla="*/ 2767 h 832638"/>
                <a:gd name="connsiteX40" fmla="*/ 914931 w 921305"/>
                <a:gd name="connsiteY40" fmla="*/ 266655 h 832638"/>
                <a:gd name="connsiteX41" fmla="*/ 334285 w 921305"/>
                <a:gd name="connsiteY41" fmla="*/ 400438 h 832638"/>
                <a:gd name="connsiteX42" fmla="*/ 250728 w 921305"/>
                <a:gd name="connsiteY42" fmla="*/ 483995 h 832638"/>
                <a:gd name="connsiteX43" fmla="*/ 334285 w 921305"/>
                <a:gd name="connsiteY43" fmla="*/ 567552 h 832638"/>
                <a:gd name="connsiteX44" fmla="*/ 417842 w 921305"/>
                <a:gd name="connsiteY44" fmla="*/ 483995 h 832638"/>
                <a:gd name="connsiteX45" fmla="*/ 417842 w 921305"/>
                <a:gd name="connsiteY45" fmla="*/ 406013 h 832638"/>
                <a:gd name="connsiteX46" fmla="*/ 412096 w 921305"/>
                <a:gd name="connsiteY46" fmla="*/ 400266 h 83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1305" h="832638">
                  <a:moveTo>
                    <a:pt x="914931" y="266655"/>
                  </a:moveTo>
                  <a:cubicBezTo>
                    <a:pt x="873785" y="524462"/>
                    <a:pt x="652296" y="714742"/>
                    <a:pt x="391235" y="716564"/>
                  </a:cubicBezTo>
                  <a:cubicBezTo>
                    <a:pt x="365628" y="717541"/>
                    <a:pt x="339988" y="715984"/>
                    <a:pt x="314689" y="711909"/>
                  </a:cubicBezTo>
                  <a:cubicBezTo>
                    <a:pt x="205662" y="693399"/>
                    <a:pt x="124368" y="601262"/>
                    <a:pt x="119589" y="490776"/>
                  </a:cubicBezTo>
                  <a:cubicBezTo>
                    <a:pt x="120490" y="364970"/>
                    <a:pt x="223207" y="263714"/>
                    <a:pt x="349014" y="264615"/>
                  </a:cubicBezTo>
                  <a:cubicBezTo>
                    <a:pt x="472296" y="265497"/>
                    <a:pt x="572505" y="364300"/>
                    <a:pt x="575129" y="487558"/>
                  </a:cubicBezTo>
                  <a:cubicBezTo>
                    <a:pt x="576049" y="525314"/>
                    <a:pt x="559728" y="558472"/>
                    <a:pt x="526110" y="559392"/>
                  </a:cubicBezTo>
                  <a:cubicBezTo>
                    <a:pt x="490193" y="559392"/>
                    <a:pt x="473355" y="533762"/>
                    <a:pt x="473355" y="499224"/>
                  </a:cubicBezTo>
                  <a:lnTo>
                    <a:pt x="473355" y="403254"/>
                  </a:lnTo>
                  <a:cubicBezTo>
                    <a:pt x="473388" y="370942"/>
                    <a:pt x="447337" y="344661"/>
                    <a:pt x="415026" y="344408"/>
                  </a:cubicBezTo>
                  <a:lnTo>
                    <a:pt x="334573" y="344408"/>
                  </a:lnTo>
                  <a:cubicBezTo>
                    <a:pt x="257229" y="343869"/>
                    <a:pt x="194092" y="406132"/>
                    <a:pt x="193553" y="483476"/>
                  </a:cubicBezTo>
                  <a:cubicBezTo>
                    <a:pt x="193015" y="560823"/>
                    <a:pt x="255278" y="623956"/>
                    <a:pt x="332622" y="624496"/>
                  </a:cubicBezTo>
                  <a:cubicBezTo>
                    <a:pt x="372829" y="624778"/>
                    <a:pt x="411217" y="607762"/>
                    <a:pt x="438013" y="577781"/>
                  </a:cubicBezTo>
                  <a:lnTo>
                    <a:pt x="440829" y="573586"/>
                  </a:lnTo>
                  <a:lnTo>
                    <a:pt x="443645" y="578241"/>
                  </a:lnTo>
                  <a:cubicBezTo>
                    <a:pt x="463299" y="604940"/>
                    <a:pt x="495005" y="620037"/>
                    <a:pt x="528121" y="618468"/>
                  </a:cubicBezTo>
                  <a:cubicBezTo>
                    <a:pt x="588559" y="614077"/>
                    <a:pt x="634464" y="562283"/>
                    <a:pt x="631562" y="501753"/>
                  </a:cubicBezTo>
                  <a:cubicBezTo>
                    <a:pt x="631843" y="476774"/>
                    <a:pt x="629045" y="451856"/>
                    <a:pt x="623229" y="427563"/>
                  </a:cubicBezTo>
                  <a:cubicBezTo>
                    <a:pt x="589870" y="274171"/>
                    <a:pt x="438482" y="176864"/>
                    <a:pt x="285090" y="210222"/>
                  </a:cubicBezTo>
                  <a:cubicBezTo>
                    <a:pt x="154021" y="238724"/>
                    <a:pt x="60718" y="354978"/>
                    <a:pt x="61260" y="489110"/>
                  </a:cubicBezTo>
                  <a:cubicBezTo>
                    <a:pt x="63126" y="643863"/>
                    <a:pt x="187043" y="769428"/>
                    <a:pt x="341756" y="773341"/>
                  </a:cubicBezTo>
                  <a:cubicBezTo>
                    <a:pt x="341756" y="773341"/>
                    <a:pt x="362789" y="775238"/>
                    <a:pt x="386580" y="774721"/>
                  </a:cubicBezTo>
                  <a:cubicBezTo>
                    <a:pt x="502047" y="773985"/>
                    <a:pt x="614908" y="740315"/>
                    <a:pt x="711901" y="677659"/>
                  </a:cubicBezTo>
                  <a:cubicBezTo>
                    <a:pt x="713280" y="676739"/>
                    <a:pt x="714659" y="678578"/>
                    <a:pt x="713740" y="680015"/>
                  </a:cubicBezTo>
                  <a:cubicBezTo>
                    <a:pt x="618155" y="782967"/>
                    <a:pt x="482089" y="838607"/>
                    <a:pt x="341756" y="832130"/>
                  </a:cubicBezTo>
                  <a:cubicBezTo>
                    <a:pt x="156404" y="835492"/>
                    <a:pt x="3420" y="687963"/>
                    <a:pt x="55" y="502613"/>
                  </a:cubicBezTo>
                  <a:cubicBezTo>
                    <a:pt x="-35" y="497652"/>
                    <a:pt x="-15" y="492690"/>
                    <a:pt x="115" y="487731"/>
                  </a:cubicBezTo>
                  <a:cubicBezTo>
                    <a:pt x="160" y="378185"/>
                    <a:pt x="51873" y="275079"/>
                    <a:pt x="139645" y="209533"/>
                  </a:cubicBezTo>
                  <a:cubicBezTo>
                    <a:pt x="197822" y="166692"/>
                    <a:pt x="268128" y="143485"/>
                    <a:pt x="340377" y="143274"/>
                  </a:cubicBezTo>
                  <a:lnTo>
                    <a:pt x="448357" y="143274"/>
                  </a:lnTo>
                  <a:cubicBezTo>
                    <a:pt x="533645" y="143219"/>
                    <a:pt x="614977" y="107307"/>
                    <a:pt x="672478" y="44316"/>
                  </a:cubicBezTo>
                  <a:cubicBezTo>
                    <a:pt x="674087" y="42562"/>
                    <a:pt x="676811" y="42445"/>
                    <a:pt x="678570" y="44054"/>
                  </a:cubicBezTo>
                  <a:cubicBezTo>
                    <a:pt x="679552" y="44955"/>
                    <a:pt x="680058" y="46262"/>
                    <a:pt x="679949" y="47591"/>
                  </a:cubicBezTo>
                  <a:cubicBezTo>
                    <a:pt x="675375" y="96126"/>
                    <a:pt x="659209" y="142853"/>
                    <a:pt x="632826" y="183845"/>
                  </a:cubicBezTo>
                  <a:cubicBezTo>
                    <a:pt x="631717" y="185879"/>
                    <a:pt x="632464" y="188427"/>
                    <a:pt x="634498" y="189538"/>
                  </a:cubicBezTo>
                  <a:cubicBezTo>
                    <a:pt x="635406" y="190036"/>
                    <a:pt x="636469" y="190178"/>
                    <a:pt x="637481" y="189937"/>
                  </a:cubicBezTo>
                  <a:cubicBezTo>
                    <a:pt x="738560" y="167101"/>
                    <a:pt x="822795" y="97642"/>
                    <a:pt x="864475" y="2767"/>
                  </a:cubicBezTo>
                  <a:cubicBezTo>
                    <a:pt x="866119" y="54"/>
                    <a:pt x="869653" y="-812"/>
                    <a:pt x="872371" y="834"/>
                  </a:cubicBezTo>
                  <a:cubicBezTo>
                    <a:pt x="873159" y="1314"/>
                    <a:pt x="873825" y="1977"/>
                    <a:pt x="874302" y="2767"/>
                  </a:cubicBezTo>
                  <a:cubicBezTo>
                    <a:pt x="916632" y="83824"/>
                    <a:pt x="930919" y="176620"/>
                    <a:pt x="914931" y="266655"/>
                  </a:cubicBezTo>
                  <a:close/>
                  <a:moveTo>
                    <a:pt x="334285" y="400438"/>
                  </a:moveTo>
                  <a:cubicBezTo>
                    <a:pt x="288138" y="400438"/>
                    <a:pt x="250728" y="437848"/>
                    <a:pt x="250728" y="483995"/>
                  </a:cubicBezTo>
                  <a:cubicBezTo>
                    <a:pt x="250728" y="530142"/>
                    <a:pt x="288138" y="567552"/>
                    <a:pt x="334285" y="567552"/>
                  </a:cubicBezTo>
                  <a:cubicBezTo>
                    <a:pt x="380432" y="567552"/>
                    <a:pt x="417842" y="530142"/>
                    <a:pt x="417842" y="483995"/>
                  </a:cubicBezTo>
                  <a:lnTo>
                    <a:pt x="417842" y="406013"/>
                  </a:lnTo>
                  <a:cubicBezTo>
                    <a:pt x="417697" y="402901"/>
                    <a:pt x="415207" y="400411"/>
                    <a:pt x="412096" y="400266"/>
                  </a:cubicBezTo>
                  <a:close/>
                </a:path>
              </a:pathLst>
            </a:custGeom>
            <a:solidFill>
              <a:schemeClr val="bg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5226C-DC82-D678-1887-B2EE7DFADFBA}"/>
              </a:ext>
            </a:extLst>
          </p:cNvPr>
          <p:cNvGrpSpPr/>
          <p:nvPr/>
        </p:nvGrpSpPr>
        <p:grpSpPr>
          <a:xfrm>
            <a:off x="3041887" y="4118471"/>
            <a:ext cx="6108226" cy="2129930"/>
            <a:chOff x="3041887" y="4118471"/>
            <a:chExt cx="6108226" cy="21299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7693FB-7FB3-2D8B-2682-736C9C291724}"/>
                </a:ext>
              </a:extLst>
            </p:cNvPr>
            <p:cNvSpPr txBox="1"/>
            <p:nvPr/>
          </p:nvSpPr>
          <p:spPr>
            <a:xfrm>
              <a:off x="3041887" y="411847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Static server rendering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851E00-4043-EAB8-69D4-DBEE0082F02F}"/>
                </a:ext>
              </a:extLst>
            </p:cNvPr>
            <p:cNvSpPr txBox="1"/>
            <p:nvPr/>
          </p:nvSpPr>
          <p:spPr>
            <a:xfrm>
              <a:off x="3041887" y="4562739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Enhanced navigation &amp; form handling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710CD-B5F4-0FC4-5592-00452575221D}"/>
                </a:ext>
              </a:extLst>
            </p:cNvPr>
            <p:cNvSpPr txBox="1"/>
            <p:nvPr/>
          </p:nvSpPr>
          <p:spPr>
            <a:xfrm>
              <a:off x="3041887" y="5007007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Streaming rendering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64ECD-E7F1-4C89-C054-F028A67F96DC}"/>
                </a:ext>
              </a:extLst>
            </p:cNvPr>
            <p:cNvSpPr txBox="1"/>
            <p:nvPr/>
          </p:nvSpPr>
          <p:spPr>
            <a:xfrm>
              <a:off x="3041887" y="5451275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Enable interactivity per component or page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F26F77-7D27-318E-B312-204A603A1C31}"/>
                </a:ext>
              </a:extLst>
            </p:cNvPr>
            <p:cNvSpPr txBox="1"/>
            <p:nvPr/>
          </p:nvSpPr>
          <p:spPr>
            <a:xfrm>
              <a:off x="3041887" y="589554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 select the render mode at 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0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85185E-6 L 0.18203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L -0.18203 0.001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A659A46F-3ACC-9F75-F34F-22029FBAF444}"/>
              </a:ext>
            </a:extLst>
          </p:cNvPr>
          <p:cNvCxnSpPr>
            <a:cxnSpLocks/>
          </p:cNvCxnSpPr>
          <p:nvPr/>
        </p:nvCxnSpPr>
        <p:spPr>
          <a:xfrm flipV="1">
            <a:off x="5306144" y="2643611"/>
            <a:ext cx="0" cy="1082723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087F997F-116D-2FE0-86EB-D5BA21CBB5F6}"/>
              </a:ext>
            </a:extLst>
          </p:cNvPr>
          <p:cNvSpPr txBox="1"/>
          <p:nvPr/>
        </p:nvSpPr>
        <p:spPr>
          <a:xfrm>
            <a:off x="3954652" y="5143949"/>
            <a:ext cx="27029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WebAssembly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12" name="Group 1111">
            <a:extLst>
              <a:ext uri="{FF2B5EF4-FFF2-40B4-BE49-F238E27FC236}">
                <a16:creationId xmlns:a16="http://schemas.microsoft.com/office/drawing/2014/main" id="{CED81734-7CF9-8FD4-ACB7-BEAAF4F419EC}"/>
              </a:ext>
            </a:extLst>
          </p:cNvPr>
          <p:cNvGrpSpPr/>
          <p:nvPr/>
        </p:nvGrpSpPr>
        <p:grpSpPr>
          <a:xfrm>
            <a:off x="1269201" y="3642231"/>
            <a:ext cx="1944982" cy="1315315"/>
            <a:chOff x="1269201" y="3642231"/>
            <a:chExt cx="1944982" cy="1315315"/>
          </a:xfrm>
        </p:grpSpPr>
        <p:pic>
          <p:nvPicPr>
            <p:cNvPr id="1042" name="Picture 1041">
              <a:extLst>
                <a:ext uri="{FF2B5EF4-FFF2-40B4-BE49-F238E27FC236}">
                  <a16:creationId xmlns:a16="http://schemas.microsoft.com/office/drawing/2014/main" id="{72192EF0-44A0-A953-100D-12ECDCE5F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9201" y="3642231"/>
              <a:ext cx="1944982" cy="1190853"/>
            </a:xfrm>
            <a:prstGeom prst="rect">
              <a:avLst/>
            </a:prstGeom>
          </p:spPr>
        </p:pic>
        <p:pic>
          <p:nvPicPr>
            <p:cNvPr id="1043" name="Picture 2">
              <a:extLst>
                <a:ext uri="{FF2B5EF4-FFF2-40B4-BE49-F238E27FC236}">
                  <a16:creationId xmlns:a16="http://schemas.microsoft.com/office/drawing/2014/main" id="{D845CC8E-3421-66F9-CDAC-D96B72E530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700" y="4281562"/>
              <a:ext cx="675984" cy="675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45" name="TextBox 1044">
            <a:extLst>
              <a:ext uri="{FF2B5EF4-FFF2-40B4-BE49-F238E27FC236}">
                <a16:creationId xmlns:a16="http://schemas.microsoft.com/office/drawing/2014/main" id="{D681EA39-4157-EE36-021D-3992267AD8CF}"/>
              </a:ext>
            </a:extLst>
          </p:cNvPr>
          <p:cNvSpPr txBox="1"/>
          <p:nvPr/>
        </p:nvSpPr>
        <p:spPr>
          <a:xfrm>
            <a:off x="1573883" y="5143949"/>
            <a:ext cx="13356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Server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A7BD5-1398-7D91-E318-D73AC7680E12}"/>
              </a:ext>
            </a:extLst>
          </p:cNvPr>
          <p:cNvSpPr txBox="1"/>
          <p:nvPr/>
        </p:nvSpPr>
        <p:spPr>
          <a:xfrm>
            <a:off x="8183924" y="5143949"/>
            <a:ext cx="32688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Server-side</a:t>
            </a:r>
            <a:b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Rendering (SSR)</a:t>
            </a:r>
            <a:endParaRPr kumimoji="0" lang="en-GB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16" name="Group 1115">
            <a:extLst>
              <a:ext uri="{FF2B5EF4-FFF2-40B4-BE49-F238E27FC236}">
                <a16:creationId xmlns:a16="http://schemas.microsoft.com/office/drawing/2014/main" id="{3D04BE99-1FB1-70A9-FD51-BB51C72AF00C}"/>
              </a:ext>
            </a:extLst>
          </p:cNvPr>
          <p:cNvGrpSpPr/>
          <p:nvPr/>
        </p:nvGrpSpPr>
        <p:grpSpPr>
          <a:xfrm>
            <a:off x="8845854" y="3630430"/>
            <a:ext cx="1944982" cy="1327116"/>
            <a:chOff x="8845854" y="3630430"/>
            <a:chExt cx="1944982" cy="132711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272CF35-7F66-4AC3-E2C1-921C7CCFD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5854" y="3630430"/>
              <a:ext cx="1944982" cy="1190853"/>
            </a:xfrm>
            <a:prstGeom prst="rect">
              <a:avLst/>
            </a:prstGeom>
          </p:spPr>
        </p:pic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5D01F67A-76BB-955A-546F-8C6E7CF64B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80353" y="4281562"/>
              <a:ext cx="675984" cy="6759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B79697BA-8178-7C40-6D09-E765E45C5709}"/>
              </a:ext>
            </a:extLst>
          </p:cNvPr>
          <p:cNvGrpSpPr/>
          <p:nvPr/>
        </p:nvGrpSpPr>
        <p:grpSpPr>
          <a:xfrm flipH="1">
            <a:off x="2138435" y="2661311"/>
            <a:ext cx="225188" cy="1082724"/>
            <a:chOff x="5201269" y="2943365"/>
            <a:chExt cx="225188" cy="1082724"/>
          </a:xfrm>
        </p:grpSpPr>
        <p:cxnSp>
          <p:nvCxnSpPr>
            <p:cNvPr id="1046" name="Straight Arrow Connector 1045">
              <a:extLst>
                <a:ext uri="{FF2B5EF4-FFF2-40B4-BE49-F238E27FC236}">
                  <a16:creationId xmlns:a16="http://schemas.microsoft.com/office/drawing/2014/main" id="{C9D985F8-3AF5-AA5F-1D76-D6E79A2C29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01269" y="2943366"/>
              <a:ext cx="0" cy="1082723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7" name="Straight Arrow Connector 1046">
              <a:extLst>
                <a:ext uri="{FF2B5EF4-FFF2-40B4-BE49-F238E27FC236}">
                  <a16:creationId xmlns:a16="http://schemas.microsoft.com/office/drawing/2014/main" id="{579C9D3D-86BD-7859-0486-4A67A5F8F7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6457" y="2943365"/>
              <a:ext cx="0" cy="1082723"/>
            </a:xfrm>
            <a:prstGeom prst="straightConnector1">
              <a:avLst/>
            </a:prstGeom>
            <a:ln w="57150">
              <a:solidFill>
                <a:srgbClr val="FFFF00"/>
              </a:solidFill>
              <a:headEnd type="triangle" w="med" len="med"/>
              <a:tailEnd type="none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7" name="TextBox 1056">
            <a:extLst>
              <a:ext uri="{FF2B5EF4-FFF2-40B4-BE49-F238E27FC236}">
                <a16:creationId xmlns:a16="http://schemas.microsoft.com/office/drawing/2014/main" id="{CBEE5480-F423-2D5D-E63D-FFB8908D7A3D}"/>
              </a:ext>
            </a:extLst>
          </p:cNvPr>
          <p:cNvSpPr txBox="1"/>
          <p:nvPr/>
        </p:nvSpPr>
        <p:spPr>
          <a:xfrm>
            <a:off x="977000" y="2999259"/>
            <a:ext cx="2552394" cy="391144"/>
          </a:xfrm>
          <a:prstGeom prst="rect">
            <a:avLst/>
          </a:prstGeom>
          <a:gradFill flip="none" rotWithShape="1">
            <a:gsLst>
              <a:gs pos="85000">
                <a:srgbClr val="741CD1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367" fontAlgn="base">
              <a:spcBef>
                <a:spcPct val="0"/>
              </a:spcBef>
              <a:spcAft>
                <a:spcPct val="0"/>
              </a:spcAft>
              <a:defRPr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WebSocket (SignalR</a:t>
            </a:r>
            <a:r>
              <a:rPr kumimoji="0" lang="en-US" sz="16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kumimoji="0" lang="en-GB" sz="16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111" name="Group 1110">
            <a:extLst>
              <a:ext uri="{FF2B5EF4-FFF2-40B4-BE49-F238E27FC236}">
                <a16:creationId xmlns:a16="http://schemas.microsoft.com/office/drawing/2014/main" id="{70E73C5C-CDB8-4379-3441-8DA069120E2C}"/>
              </a:ext>
            </a:extLst>
          </p:cNvPr>
          <p:cNvGrpSpPr/>
          <p:nvPr/>
        </p:nvGrpSpPr>
        <p:grpSpPr>
          <a:xfrm>
            <a:off x="977000" y="951289"/>
            <a:ext cx="2529385" cy="1654083"/>
            <a:chOff x="977000" y="951289"/>
            <a:chExt cx="2529385" cy="1654083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4E7244DC-7F4A-FC35-A467-4EA8F509B2B9}"/>
                </a:ext>
              </a:extLst>
            </p:cNvPr>
            <p:cNvGrpSpPr/>
            <p:nvPr/>
          </p:nvGrpSpPr>
          <p:grpSpPr>
            <a:xfrm>
              <a:off x="977000" y="951289"/>
              <a:ext cx="2529385" cy="1654083"/>
              <a:chOff x="2897874" y="1878841"/>
              <a:chExt cx="2529385" cy="1654083"/>
            </a:xfrm>
          </p:grpSpPr>
          <p:sp>
            <p:nvSpPr>
              <p:cNvPr id="1048" name="Rectangle: Rounded Corners 1047">
                <a:extLst>
                  <a:ext uri="{FF2B5EF4-FFF2-40B4-BE49-F238E27FC236}">
                    <a16:creationId xmlns:a16="http://schemas.microsoft.com/office/drawing/2014/main" id="{EEA2D49D-B313-6AA2-F4CE-290588B81443}"/>
                  </a:ext>
                </a:extLst>
              </p:cNvPr>
              <p:cNvSpPr/>
              <p:nvPr/>
            </p:nvSpPr>
            <p:spPr>
              <a:xfrm>
                <a:off x="2897874" y="1878842"/>
                <a:ext cx="2529385" cy="1642281"/>
              </a:xfrm>
              <a:prstGeom prst="roundRect">
                <a:avLst>
                  <a:gd name="adj" fmla="val 247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49" name="Freeform: Shape 1048">
                <a:extLst>
                  <a:ext uri="{FF2B5EF4-FFF2-40B4-BE49-F238E27FC236}">
                    <a16:creationId xmlns:a16="http://schemas.microsoft.com/office/drawing/2014/main" id="{7A5A066B-032A-924B-2B1C-02D0939C2889}"/>
                  </a:ext>
                </a:extLst>
              </p:cNvPr>
              <p:cNvSpPr/>
              <p:nvPr/>
            </p:nvSpPr>
            <p:spPr>
              <a:xfrm>
                <a:off x="2897874" y="1878841"/>
                <a:ext cx="2529385" cy="272120"/>
              </a:xfrm>
              <a:custGeom>
                <a:avLst/>
                <a:gdLst>
                  <a:gd name="connsiteX0" fmla="*/ 327400 w 2529385"/>
                  <a:gd name="connsiteY0" fmla="*/ 0 h 272120"/>
                  <a:gd name="connsiteX1" fmla="*/ 794655 w 2529385"/>
                  <a:gd name="connsiteY1" fmla="*/ 0 h 272120"/>
                  <a:gd name="connsiteX2" fmla="*/ 840749 w 2529385"/>
                  <a:gd name="connsiteY2" fmla="*/ 46094 h 272120"/>
                  <a:gd name="connsiteX3" fmla="*/ 840749 w 2529385"/>
                  <a:gd name="connsiteY3" fmla="*/ 104287 h 272120"/>
                  <a:gd name="connsiteX4" fmla="*/ 2529385 w 2529385"/>
                  <a:gd name="connsiteY4" fmla="*/ 104287 h 272120"/>
                  <a:gd name="connsiteX5" fmla="*/ 2529385 w 2529385"/>
                  <a:gd name="connsiteY5" fmla="*/ 272120 h 272120"/>
                  <a:gd name="connsiteX6" fmla="*/ 0 w 2529385"/>
                  <a:gd name="connsiteY6" fmla="*/ 272120 h 272120"/>
                  <a:gd name="connsiteX7" fmla="*/ 0 w 2529385"/>
                  <a:gd name="connsiteY7" fmla="*/ 104287 h 272120"/>
                  <a:gd name="connsiteX8" fmla="*/ 281306 w 2529385"/>
                  <a:gd name="connsiteY8" fmla="*/ 104287 h 272120"/>
                  <a:gd name="connsiteX9" fmla="*/ 281306 w 2529385"/>
                  <a:gd name="connsiteY9" fmla="*/ 46094 h 272120"/>
                  <a:gd name="connsiteX10" fmla="*/ 327400 w 2529385"/>
                  <a:gd name="connsiteY10" fmla="*/ 0 h 27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29385" h="272120">
                    <a:moveTo>
                      <a:pt x="327400" y="0"/>
                    </a:moveTo>
                    <a:lnTo>
                      <a:pt x="794655" y="0"/>
                    </a:lnTo>
                    <a:cubicBezTo>
                      <a:pt x="820112" y="0"/>
                      <a:pt x="840749" y="20637"/>
                      <a:pt x="840749" y="46094"/>
                    </a:cubicBezTo>
                    <a:lnTo>
                      <a:pt x="840749" y="104287"/>
                    </a:lnTo>
                    <a:lnTo>
                      <a:pt x="2529385" y="104287"/>
                    </a:lnTo>
                    <a:lnTo>
                      <a:pt x="2529385" y="272120"/>
                    </a:lnTo>
                    <a:lnTo>
                      <a:pt x="0" y="272120"/>
                    </a:lnTo>
                    <a:lnTo>
                      <a:pt x="0" y="104287"/>
                    </a:lnTo>
                    <a:lnTo>
                      <a:pt x="281306" y="104287"/>
                    </a:lnTo>
                    <a:lnTo>
                      <a:pt x="281306" y="46094"/>
                    </a:lnTo>
                    <a:cubicBezTo>
                      <a:pt x="281306" y="20637"/>
                      <a:pt x="301943" y="0"/>
                      <a:pt x="32740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0" name="Rectangle: Rounded Corners 1049">
                <a:extLst>
                  <a:ext uri="{FF2B5EF4-FFF2-40B4-BE49-F238E27FC236}">
                    <a16:creationId xmlns:a16="http://schemas.microsoft.com/office/drawing/2014/main" id="{9ABF890A-C502-E3CB-6D2A-342385F2F1F7}"/>
                  </a:ext>
                </a:extLst>
              </p:cNvPr>
              <p:cNvSpPr/>
              <p:nvPr/>
            </p:nvSpPr>
            <p:spPr>
              <a:xfrm>
                <a:off x="3055717" y="2006731"/>
                <a:ext cx="1946476" cy="12062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1" name="Arrow: Chevron 1050">
                <a:extLst>
                  <a:ext uri="{FF2B5EF4-FFF2-40B4-BE49-F238E27FC236}">
                    <a16:creationId xmlns:a16="http://schemas.microsoft.com/office/drawing/2014/main" id="{FB4AB2F0-FFA7-2D3A-155D-6F680EA5B07A}"/>
                  </a:ext>
                </a:extLst>
              </p:cNvPr>
              <p:cNvSpPr/>
              <p:nvPr/>
            </p:nvSpPr>
            <p:spPr>
              <a:xfrm rot="10800000">
                <a:off x="2946535" y="2025611"/>
                <a:ext cx="71265" cy="82866"/>
              </a:xfrm>
              <a:prstGeom prst="chevron">
                <a:avLst>
                  <a:gd name="adj" fmla="val 654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1052" name="Straight Connector 1051">
                <a:extLst>
                  <a:ext uri="{FF2B5EF4-FFF2-40B4-BE49-F238E27FC236}">
                    <a16:creationId xmlns:a16="http://schemas.microsoft.com/office/drawing/2014/main" id="{E9AD693D-8D65-03E1-7FC4-15A991D9DA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352" y="2071594"/>
                <a:ext cx="118873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53" name="Freeform: Shape 1052">
                <a:extLst>
                  <a:ext uri="{FF2B5EF4-FFF2-40B4-BE49-F238E27FC236}">
                    <a16:creationId xmlns:a16="http://schemas.microsoft.com/office/drawing/2014/main" id="{5B0DA6B3-4405-A9BF-2CA4-A4F78A0EDB81}"/>
                  </a:ext>
                </a:extLst>
              </p:cNvPr>
              <p:cNvSpPr/>
              <p:nvPr/>
            </p:nvSpPr>
            <p:spPr>
              <a:xfrm>
                <a:off x="2897874" y="2153711"/>
                <a:ext cx="2529385" cy="1379213"/>
              </a:xfrm>
              <a:custGeom>
                <a:avLst/>
                <a:gdLst>
                  <a:gd name="connsiteX0" fmla="*/ 0 w 2529385"/>
                  <a:gd name="connsiteY0" fmla="*/ 0 h 1379213"/>
                  <a:gd name="connsiteX1" fmla="*/ 2529385 w 2529385"/>
                  <a:gd name="connsiteY1" fmla="*/ 0 h 1379213"/>
                  <a:gd name="connsiteX2" fmla="*/ 2529385 w 2529385"/>
                  <a:gd name="connsiteY2" fmla="*/ 1299321 h 1379213"/>
                  <a:gd name="connsiteX3" fmla="*/ 2449493 w 2529385"/>
                  <a:gd name="connsiteY3" fmla="*/ 1379213 h 1379213"/>
                  <a:gd name="connsiteX4" fmla="*/ 79892 w 2529385"/>
                  <a:gd name="connsiteY4" fmla="*/ 1379213 h 1379213"/>
                  <a:gd name="connsiteX5" fmla="*/ 0 w 2529385"/>
                  <a:gd name="connsiteY5" fmla="*/ 1299321 h 1379213"/>
                  <a:gd name="connsiteX6" fmla="*/ 0 w 2529385"/>
                  <a:gd name="connsiteY6" fmla="*/ 0 h 137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29385" h="1379213">
                    <a:moveTo>
                      <a:pt x="0" y="0"/>
                    </a:moveTo>
                    <a:lnTo>
                      <a:pt x="2529385" y="0"/>
                    </a:lnTo>
                    <a:lnTo>
                      <a:pt x="2529385" y="1299321"/>
                    </a:lnTo>
                    <a:cubicBezTo>
                      <a:pt x="2529385" y="1343444"/>
                      <a:pt x="2493616" y="1379213"/>
                      <a:pt x="2449493" y="1379213"/>
                    </a:cubicBezTo>
                    <a:lnTo>
                      <a:pt x="79892" y="1379213"/>
                    </a:lnTo>
                    <a:cubicBezTo>
                      <a:pt x="35769" y="1379213"/>
                      <a:pt x="0" y="1343444"/>
                      <a:pt x="0" y="12993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4" name="Rectangle: Rounded Corners 1053">
                <a:extLst>
                  <a:ext uri="{FF2B5EF4-FFF2-40B4-BE49-F238E27FC236}">
                    <a16:creationId xmlns:a16="http://schemas.microsoft.com/office/drawing/2014/main" id="{8630D736-21E6-4EF5-39F3-E7C15CB63211}"/>
                  </a:ext>
                </a:extLst>
              </p:cNvPr>
              <p:cNvSpPr/>
              <p:nvPr/>
            </p:nvSpPr>
            <p:spPr>
              <a:xfrm>
                <a:off x="5351517" y="2196026"/>
                <a:ext cx="45719" cy="68328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55" name="Cross 1054">
                <a:extLst>
                  <a:ext uri="{FF2B5EF4-FFF2-40B4-BE49-F238E27FC236}">
                    <a16:creationId xmlns:a16="http://schemas.microsoft.com/office/drawing/2014/main" id="{D81766F8-89B9-6F9B-FE6E-1DC47043407B}"/>
                  </a:ext>
                </a:extLst>
              </p:cNvPr>
              <p:cNvSpPr/>
              <p:nvPr/>
            </p:nvSpPr>
            <p:spPr>
              <a:xfrm rot="2700000">
                <a:off x="5329331" y="1905969"/>
                <a:ext cx="53496" cy="53496"/>
              </a:xfrm>
              <a:prstGeom prst="plus">
                <a:avLst>
                  <a:gd name="adj" fmla="val 443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93" name="Group 1092">
              <a:extLst>
                <a:ext uri="{FF2B5EF4-FFF2-40B4-BE49-F238E27FC236}">
                  <a16:creationId xmlns:a16="http://schemas.microsoft.com/office/drawing/2014/main" id="{3E0FE6CA-F98B-D5CB-8E81-58A5E676E6AB}"/>
                </a:ext>
              </a:extLst>
            </p:cNvPr>
            <p:cNvGrpSpPr/>
            <p:nvPr/>
          </p:nvGrpSpPr>
          <p:grpSpPr>
            <a:xfrm>
              <a:off x="1155790" y="1351481"/>
              <a:ext cx="2061080" cy="1104198"/>
              <a:chOff x="1155790" y="1351481"/>
              <a:chExt cx="2061080" cy="1104198"/>
            </a:xfrm>
          </p:grpSpPr>
          <p:sp>
            <p:nvSpPr>
              <p:cNvPr id="1061" name="Freeform: Shape 1060">
                <a:extLst>
                  <a:ext uri="{FF2B5EF4-FFF2-40B4-BE49-F238E27FC236}">
                    <a16:creationId xmlns:a16="http://schemas.microsoft.com/office/drawing/2014/main" id="{4B29EA95-3589-15DE-6AB6-B677E17DD53F}"/>
                  </a:ext>
                </a:extLst>
              </p:cNvPr>
              <p:cNvSpPr/>
              <p:nvPr/>
            </p:nvSpPr>
            <p:spPr>
              <a:xfrm>
                <a:off x="1155790" y="1351481"/>
                <a:ext cx="276225" cy="276225"/>
              </a:xfrm>
              <a:custGeom>
                <a:avLst/>
                <a:gdLst>
                  <a:gd name="connsiteX0" fmla="*/ 0 w 276225"/>
                  <a:gd name="connsiteY0" fmla="*/ 138113 h 276225"/>
                  <a:gd name="connsiteX1" fmla="*/ 138113 w 276225"/>
                  <a:gd name="connsiteY1" fmla="*/ 276225 h 276225"/>
                  <a:gd name="connsiteX2" fmla="*/ 276225 w 276225"/>
                  <a:gd name="connsiteY2" fmla="*/ 138113 h 276225"/>
                  <a:gd name="connsiteX3" fmla="*/ 138113 w 276225"/>
                  <a:gd name="connsiteY3" fmla="*/ 0 h 276225"/>
                  <a:gd name="connsiteX4" fmla="*/ 0 w 276225"/>
                  <a:gd name="connsiteY4" fmla="*/ 138113 h 276225"/>
                  <a:gd name="connsiteX5" fmla="*/ 215265 w 276225"/>
                  <a:gd name="connsiteY5" fmla="*/ 179070 h 276225"/>
                  <a:gd name="connsiteX6" fmla="*/ 215265 w 276225"/>
                  <a:gd name="connsiteY6" fmla="*/ 208598 h 276225"/>
                  <a:gd name="connsiteX7" fmla="*/ 60007 w 276225"/>
                  <a:gd name="connsiteY7" fmla="*/ 208598 h 276225"/>
                  <a:gd name="connsiteX8" fmla="*/ 60007 w 276225"/>
                  <a:gd name="connsiteY8" fmla="*/ 179070 h 276225"/>
                  <a:gd name="connsiteX9" fmla="*/ 67627 w 276225"/>
                  <a:gd name="connsiteY9" fmla="*/ 163830 h 276225"/>
                  <a:gd name="connsiteX10" fmla="*/ 105727 w 276225"/>
                  <a:gd name="connsiteY10" fmla="*/ 145733 h 276225"/>
                  <a:gd name="connsiteX11" fmla="*/ 138113 w 276225"/>
                  <a:gd name="connsiteY11" fmla="*/ 140970 h 276225"/>
                  <a:gd name="connsiteX12" fmla="*/ 170498 w 276225"/>
                  <a:gd name="connsiteY12" fmla="*/ 145733 h 276225"/>
                  <a:gd name="connsiteX13" fmla="*/ 208598 w 276225"/>
                  <a:gd name="connsiteY13" fmla="*/ 163830 h 276225"/>
                  <a:gd name="connsiteX14" fmla="*/ 215265 w 276225"/>
                  <a:gd name="connsiteY14" fmla="*/ 179070 h 276225"/>
                  <a:gd name="connsiteX15" fmla="*/ 138113 w 276225"/>
                  <a:gd name="connsiteY15" fmla="*/ 53340 h 276225"/>
                  <a:gd name="connsiteX16" fmla="*/ 177165 w 276225"/>
                  <a:gd name="connsiteY16" fmla="*/ 92393 h 276225"/>
                  <a:gd name="connsiteX17" fmla="*/ 177165 w 276225"/>
                  <a:gd name="connsiteY17" fmla="*/ 92393 h 276225"/>
                  <a:gd name="connsiteX18" fmla="*/ 138113 w 276225"/>
                  <a:gd name="connsiteY18" fmla="*/ 131445 h 276225"/>
                  <a:gd name="connsiteX19" fmla="*/ 99060 w 276225"/>
                  <a:gd name="connsiteY19" fmla="*/ 92393 h 276225"/>
                  <a:gd name="connsiteX20" fmla="*/ 138113 w 276225"/>
                  <a:gd name="connsiteY20" fmla="*/ 5334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6225" h="276225">
                    <a:moveTo>
                      <a:pt x="0" y="138113"/>
                    </a:moveTo>
                    <a:cubicBezTo>
                      <a:pt x="0" y="214313"/>
                      <a:pt x="61913" y="276225"/>
                      <a:pt x="138113" y="276225"/>
                    </a:cubicBezTo>
                    <a:cubicBezTo>
                      <a:pt x="214313" y="276225"/>
                      <a:pt x="276225" y="214313"/>
                      <a:pt x="276225" y="138113"/>
                    </a:cubicBezTo>
                    <a:cubicBezTo>
                      <a:pt x="276225" y="61913"/>
                      <a:pt x="214313" y="0"/>
                      <a:pt x="138113" y="0"/>
                    </a:cubicBezTo>
                    <a:cubicBezTo>
                      <a:pt x="61913" y="0"/>
                      <a:pt x="0" y="61913"/>
                      <a:pt x="0" y="138113"/>
                    </a:cubicBezTo>
                    <a:close/>
                    <a:moveTo>
                      <a:pt x="215265" y="179070"/>
                    </a:moveTo>
                    <a:lnTo>
                      <a:pt x="215265" y="208598"/>
                    </a:lnTo>
                    <a:lnTo>
                      <a:pt x="60007" y="208598"/>
                    </a:lnTo>
                    <a:lnTo>
                      <a:pt x="60007" y="179070"/>
                    </a:lnTo>
                    <a:cubicBezTo>
                      <a:pt x="60007" y="173355"/>
                      <a:pt x="62865" y="167640"/>
                      <a:pt x="67627" y="163830"/>
                    </a:cubicBezTo>
                    <a:cubicBezTo>
                      <a:pt x="79057" y="155258"/>
                      <a:pt x="91440" y="149543"/>
                      <a:pt x="105727" y="145733"/>
                    </a:cubicBezTo>
                    <a:cubicBezTo>
                      <a:pt x="116205" y="142875"/>
                      <a:pt x="126682" y="140970"/>
                      <a:pt x="138113" y="140970"/>
                    </a:cubicBezTo>
                    <a:cubicBezTo>
                      <a:pt x="148590" y="140970"/>
                      <a:pt x="160020" y="142875"/>
                      <a:pt x="170498" y="145733"/>
                    </a:cubicBezTo>
                    <a:cubicBezTo>
                      <a:pt x="183833" y="149543"/>
                      <a:pt x="197168" y="155258"/>
                      <a:pt x="208598" y="163830"/>
                    </a:cubicBezTo>
                    <a:cubicBezTo>
                      <a:pt x="212408" y="167640"/>
                      <a:pt x="215265" y="173355"/>
                      <a:pt x="215265" y="179070"/>
                    </a:cubicBezTo>
                    <a:close/>
                    <a:moveTo>
                      <a:pt x="138113" y="53340"/>
                    </a:moveTo>
                    <a:cubicBezTo>
                      <a:pt x="159068" y="53340"/>
                      <a:pt x="177165" y="70485"/>
                      <a:pt x="177165" y="92393"/>
                    </a:cubicBezTo>
                    <a:lnTo>
                      <a:pt x="177165" y="92393"/>
                    </a:lnTo>
                    <a:cubicBezTo>
                      <a:pt x="177165" y="113348"/>
                      <a:pt x="160020" y="131445"/>
                      <a:pt x="138113" y="131445"/>
                    </a:cubicBezTo>
                    <a:cubicBezTo>
                      <a:pt x="117157" y="131445"/>
                      <a:pt x="99060" y="114300"/>
                      <a:pt x="99060" y="92393"/>
                    </a:cubicBezTo>
                    <a:cubicBezTo>
                      <a:pt x="99060" y="70485"/>
                      <a:pt x="116205" y="53340"/>
                      <a:pt x="138113" y="5334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89" name="Rectangle 1088">
                <a:extLst>
                  <a:ext uri="{FF2B5EF4-FFF2-40B4-BE49-F238E27FC236}">
                    <a16:creationId xmlns:a16="http://schemas.microsoft.com/office/drawing/2014/main" id="{CC2D09E5-92D2-D85B-9245-8670F49C76E4}"/>
                  </a:ext>
                </a:extLst>
              </p:cNvPr>
              <p:cNvSpPr/>
              <p:nvPr/>
            </p:nvSpPr>
            <p:spPr>
              <a:xfrm>
                <a:off x="1600867" y="1665840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0" name="Rectangle 1089">
                <a:extLst>
                  <a:ext uri="{FF2B5EF4-FFF2-40B4-BE49-F238E27FC236}">
                    <a16:creationId xmlns:a16="http://schemas.microsoft.com/office/drawing/2014/main" id="{9F54283D-FCCB-7E27-8319-9014F744598D}"/>
                  </a:ext>
                </a:extLst>
              </p:cNvPr>
              <p:cNvSpPr/>
              <p:nvPr/>
            </p:nvSpPr>
            <p:spPr>
              <a:xfrm>
                <a:off x="1600867" y="1955194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1" name="Rectangle 1090">
                <a:extLst>
                  <a:ext uri="{FF2B5EF4-FFF2-40B4-BE49-F238E27FC236}">
                    <a16:creationId xmlns:a16="http://schemas.microsoft.com/office/drawing/2014/main" id="{189C6131-C927-EED1-D290-B3030C096EB6}"/>
                  </a:ext>
                </a:extLst>
              </p:cNvPr>
              <p:cNvSpPr/>
              <p:nvPr/>
            </p:nvSpPr>
            <p:spPr>
              <a:xfrm>
                <a:off x="1600867" y="1376486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2" name="Rectangle 1091">
                <a:extLst>
                  <a:ext uri="{FF2B5EF4-FFF2-40B4-BE49-F238E27FC236}">
                    <a16:creationId xmlns:a16="http://schemas.microsoft.com/office/drawing/2014/main" id="{AFC1870A-4B35-885A-9FE0-1A41BBBFC514}"/>
                  </a:ext>
                </a:extLst>
              </p:cNvPr>
              <p:cNvSpPr/>
              <p:nvPr/>
            </p:nvSpPr>
            <p:spPr>
              <a:xfrm>
                <a:off x="1600866" y="2244548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78" name="Freeform: Shape 1077">
                <a:extLst>
                  <a:ext uri="{FF2B5EF4-FFF2-40B4-BE49-F238E27FC236}">
                    <a16:creationId xmlns:a16="http://schemas.microsoft.com/office/drawing/2014/main" id="{E0E40F20-2D26-F9F0-64AE-B56390F768CF}"/>
                  </a:ext>
                </a:extLst>
              </p:cNvPr>
              <p:cNvSpPr/>
              <p:nvPr/>
            </p:nvSpPr>
            <p:spPr>
              <a:xfrm>
                <a:off x="2616284" y="1797231"/>
                <a:ext cx="227946" cy="237703"/>
              </a:xfrm>
              <a:custGeom>
                <a:avLst/>
                <a:gdLst>
                  <a:gd name="connsiteX0" fmla="*/ 37148 w 123825"/>
                  <a:gd name="connsiteY0" fmla="*/ 119063 h 124777"/>
                  <a:gd name="connsiteX1" fmla="*/ 41910 w 123825"/>
                  <a:gd name="connsiteY1" fmla="*/ 121920 h 124777"/>
                  <a:gd name="connsiteX2" fmla="*/ 44768 w 123825"/>
                  <a:gd name="connsiteY2" fmla="*/ 119063 h 124777"/>
                  <a:gd name="connsiteX3" fmla="*/ 59055 w 123825"/>
                  <a:gd name="connsiteY3" fmla="*/ 80010 h 124777"/>
                  <a:gd name="connsiteX4" fmla="*/ 103823 w 123825"/>
                  <a:gd name="connsiteY4" fmla="*/ 124777 h 124777"/>
                  <a:gd name="connsiteX5" fmla="*/ 123825 w 123825"/>
                  <a:gd name="connsiteY5" fmla="*/ 104775 h 124777"/>
                  <a:gd name="connsiteX6" fmla="*/ 79058 w 123825"/>
                  <a:gd name="connsiteY6" fmla="*/ 60007 h 124777"/>
                  <a:gd name="connsiteX7" fmla="*/ 118110 w 123825"/>
                  <a:gd name="connsiteY7" fmla="*/ 45720 h 124777"/>
                  <a:gd name="connsiteX8" fmla="*/ 120968 w 123825"/>
                  <a:gd name="connsiteY8" fmla="*/ 40957 h 124777"/>
                  <a:gd name="connsiteX9" fmla="*/ 118110 w 123825"/>
                  <a:gd name="connsiteY9" fmla="*/ 38100 h 124777"/>
                  <a:gd name="connsiteX10" fmla="*/ 4763 w 123825"/>
                  <a:gd name="connsiteY10" fmla="*/ 0 h 124777"/>
                  <a:gd name="connsiteX11" fmla="*/ 3810 w 123825"/>
                  <a:gd name="connsiteY11" fmla="*/ 0 h 124777"/>
                  <a:gd name="connsiteX12" fmla="*/ 3810 w 123825"/>
                  <a:gd name="connsiteY12" fmla="*/ 0 h 124777"/>
                  <a:gd name="connsiteX13" fmla="*/ 0 w 123825"/>
                  <a:gd name="connsiteY13" fmla="*/ 3810 h 124777"/>
                  <a:gd name="connsiteX14" fmla="*/ 0 w 123825"/>
                  <a:gd name="connsiteY14" fmla="*/ 4763 h 124777"/>
                  <a:gd name="connsiteX15" fmla="*/ 37148 w 123825"/>
                  <a:gd name="connsiteY15" fmla="*/ 119063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3825" h="124777">
                    <a:moveTo>
                      <a:pt x="37148" y="119063"/>
                    </a:moveTo>
                    <a:cubicBezTo>
                      <a:pt x="38100" y="120968"/>
                      <a:pt x="40005" y="121920"/>
                      <a:pt x="41910" y="121920"/>
                    </a:cubicBezTo>
                    <a:cubicBezTo>
                      <a:pt x="42863" y="121920"/>
                      <a:pt x="43815" y="120968"/>
                      <a:pt x="44768" y="119063"/>
                    </a:cubicBezTo>
                    <a:lnTo>
                      <a:pt x="59055" y="80010"/>
                    </a:lnTo>
                    <a:lnTo>
                      <a:pt x="103823" y="124777"/>
                    </a:lnTo>
                    <a:lnTo>
                      <a:pt x="123825" y="104775"/>
                    </a:lnTo>
                    <a:lnTo>
                      <a:pt x="79058" y="60007"/>
                    </a:lnTo>
                    <a:lnTo>
                      <a:pt x="118110" y="45720"/>
                    </a:lnTo>
                    <a:cubicBezTo>
                      <a:pt x="120015" y="44768"/>
                      <a:pt x="120968" y="42863"/>
                      <a:pt x="120968" y="40957"/>
                    </a:cubicBezTo>
                    <a:cubicBezTo>
                      <a:pt x="120968" y="40005"/>
                      <a:pt x="120015" y="39052"/>
                      <a:pt x="118110" y="38100"/>
                    </a:cubicBezTo>
                    <a:lnTo>
                      <a:pt x="4763" y="0"/>
                    </a:lnTo>
                    <a:cubicBezTo>
                      <a:pt x="4763" y="0"/>
                      <a:pt x="3810" y="0"/>
                      <a:pt x="3810" y="0"/>
                    </a:cubicBezTo>
                    <a:lnTo>
                      <a:pt x="3810" y="0"/>
                    </a:lnTo>
                    <a:cubicBezTo>
                      <a:pt x="1905" y="0"/>
                      <a:pt x="0" y="1905"/>
                      <a:pt x="0" y="3810"/>
                    </a:cubicBezTo>
                    <a:cubicBezTo>
                      <a:pt x="0" y="3810"/>
                      <a:pt x="0" y="4763"/>
                      <a:pt x="0" y="4763"/>
                    </a:cubicBezTo>
                    <a:lnTo>
                      <a:pt x="37148" y="11906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14" name="Group 1113">
            <a:extLst>
              <a:ext uri="{FF2B5EF4-FFF2-40B4-BE49-F238E27FC236}">
                <a16:creationId xmlns:a16="http://schemas.microsoft.com/office/drawing/2014/main" id="{EE3A82B2-195D-7611-9E3A-3C9840A62ED7}"/>
              </a:ext>
            </a:extLst>
          </p:cNvPr>
          <p:cNvGrpSpPr/>
          <p:nvPr/>
        </p:nvGrpSpPr>
        <p:grpSpPr>
          <a:xfrm>
            <a:off x="4041452" y="951289"/>
            <a:ext cx="2529385" cy="1654083"/>
            <a:chOff x="4041452" y="951289"/>
            <a:chExt cx="2529385" cy="165408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A6F73C6-8CA4-8F29-06CB-382E7FD9B27C}"/>
                </a:ext>
              </a:extLst>
            </p:cNvPr>
            <p:cNvGrpSpPr/>
            <p:nvPr/>
          </p:nvGrpSpPr>
          <p:grpSpPr>
            <a:xfrm>
              <a:off x="4041452" y="951289"/>
              <a:ext cx="2529385" cy="1654083"/>
              <a:chOff x="2897874" y="1878841"/>
              <a:chExt cx="2529385" cy="1654083"/>
            </a:xfrm>
          </p:grpSpPr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498168DF-93AC-6217-895C-3F928B6CDDB2}"/>
                  </a:ext>
                </a:extLst>
              </p:cNvPr>
              <p:cNvSpPr/>
              <p:nvPr/>
            </p:nvSpPr>
            <p:spPr>
              <a:xfrm>
                <a:off x="2897874" y="1878842"/>
                <a:ext cx="2529385" cy="1642281"/>
              </a:xfrm>
              <a:prstGeom prst="roundRect">
                <a:avLst>
                  <a:gd name="adj" fmla="val 247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02D93845-81B1-287D-8200-7ADF931A4C01}"/>
                  </a:ext>
                </a:extLst>
              </p:cNvPr>
              <p:cNvSpPr/>
              <p:nvPr/>
            </p:nvSpPr>
            <p:spPr>
              <a:xfrm>
                <a:off x="2897874" y="1878841"/>
                <a:ext cx="2529385" cy="272120"/>
              </a:xfrm>
              <a:custGeom>
                <a:avLst/>
                <a:gdLst>
                  <a:gd name="connsiteX0" fmla="*/ 327400 w 2529385"/>
                  <a:gd name="connsiteY0" fmla="*/ 0 h 272120"/>
                  <a:gd name="connsiteX1" fmla="*/ 794655 w 2529385"/>
                  <a:gd name="connsiteY1" fmla="*/ 0 h 272120"/>
                  <a:gd name="connsiteX2" fmla="*/ 840749 w 2529385"/>
                  <a:gd name="connsiteY2" fmla="*/ 46094 h 272120"/>
                  <a:gd name="connsiteX3" fmla="*/ 840749 w 2529385"/>
                  <a:gd name="connsiteY3" fmla="*/ 104287 h 272120"/>
                  <a:gd name="connsiteX4" fmla="*/ 2529385 w 2529385"/>
                  <a:gd name="connsiteY4" fmla="*/ 104287 h 272120"/>
                  <a:gd name="connsiteX5" fmla="*/ 2529385 w 2529385"/>
                  <a:gd name="connsiteY5" fmla="*/ 272120 h 272120"/>
                  <a:gd name="connsiteX6" fmla="*/ 0 w 2529385"/>
                  <a:gd name="connsiteY6" fmla="*/ 272120 h 272120"/>
                  <a:gd name="connsiteX7" fmla="*/ 0 w 2529385"/>
                  <a:gd name="connsiteY7" fmla="*/ 104287 h 272120"/>
                  <a:gd name="connsiteX8" fmla="*/ 281306 w 2529385"/>
                  <a:gd name="connsiteY8" fmla="*/ 104287 h 272120"/>
                  <a:gd name="connsiteX9" fmla="*/ 281306 w 2529385"/>
                  <a:gd name="connsiteY9" fmla="*/ 46094 h 272120"/>
                  <a:gd name="connsiteX10" fmla="*/ 327400 w 2529385"/>
                  <a:gd name="connsiteY10" fmla="*/ 0 h 27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29385" h="272120">
                    <a:moveTo>
                      <a:pt x="327400" y="0"/>
                    </a:moveTo>
                    <a:lnTo>
                      <a:pt x="794655" y="0"/>
                    </a:lnTo>
                    <a:cubicBezTo>
                      <a:pt x="820112" y="0"/>
                      <a:pt x="840749" y="20637"/>
                      <a:pt x="840749" y="46094"/>
                    </a:cubicBezTo>
                    <a:lnTo>
                      <a:pt x="840749" y="104287"/>
                    </a:lnTo>
                    <a:lnTo>
                      <a:pt x="2529385" y="104287"/>
                    </a:lnTo>
                    <a:lnTo>
                      <a:pt x="2529385" y="272120"/>
                    </a:lnTo>
                    <a:lnTo>
                      <a:pt x="0" y="272120"/>
                    </a:lnTo>
                    <a:lnTo>
                      <a:pt x="0" y="104287"/>
                    </a:lnTo>
                    <a:lnTo>
                      <a:pt x="281306" y="104287"/>
                    </a:lnTo>
                    <a:lnTo>
                      <a:pt x="281306" y="46094"/>
                    </a:lnTo>
                    <a:cubicBezTo>
                      <a:pt x="281306" y="20637"/>
                      <a:pt x="301943" y="0"/>
                      <a:pt x="32740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3E23894D-22BA-2A6C-58E7-78996DA8016E}"/>
                  </a:ext>
                </a:extLst>
              </p:cNvPr>
              <p:cNvSpPr/>
              <p:nvPr/>
            </p:nvSpPr>
            <p:spPr>
              <a:xfrm>
                <a:off x="3055717" y="2006731"/>
                <a:ext cx="1946476" cy="12062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" name="Arrow: Chevron 9">
                <a:extLst>
                  <a:ext uri="{FF2B5EF4-FFF2-40B4-BE49-F238E27FC236}">
                    <a16:creationId xmlns:a16="http://schemas.microsoft.com/office/drawing/2014/main" id="{F1FEB772-185F-380C-C590-7B33CB66367F}"/>
                  </a:ext>
                </a:extLst>
              </p:cNvPr>
              <p:cNvSpPr/>
              <p:nvPr/>
            </p:nvSpPr>
            <p:spPr>
              <a:xfrm rot="10800000">
                <a:off x="2946535" y="2025611"/>
                <a:ext cx="71265" cy="82866"/>
              </a:xfrm>
              <a:prstGeom prst="chevron">
                <a:avLst>
                  <a:gd name="adj" fmla="val 654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4D58EFCE-1C9D-2A6B-7AA3-4EB6E6F3EB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352" y="2071594"/>
                <a:ext cx="118873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B4F78BA7-D639-D534-1378-6BE66D4680B6}"/>
                  </a:ext>
                </a:extLst>
              </p:cNvPr>
              <p:cNvSpPr/>
              <p:nvPr/>
            </p:nvSpPr>
            <p:spPr>
              <a:xfrm>
                <a:off x="2897874" y="2153711"/>
                <a:ext cx="2529385" cy="1379213"/>
              </a:xfrm>
              <a:custGeom>
                <a:avLst/>
                <a:gdLst>
                  <a:gd name="connsiteX0" fmla="*/ 0 w 2529385"/>
                  <a:gd name="connsiteY0" fmla="*/ 0 h 1379213"/>
                  <a:gd name="connsiteX1" fmla="*/ 2529385 w 2529385"/>
                  <a:gd name="connsiteY1" fmla="*/ 0 h 1379213"/>
                  <a:gd name="connsiteX2" fmla="*/ 2529385 w 2529385"/>
                  <a:gd name="connsiteY2" fmla="*/ 1299321 h 1379213"/>
                  <a:gd name="connsiteX3" fmla="*/ 2449493 w 2529385"/>
                  <a:gd name="connsiteY3" fmla="*/ 1379213 h 1379213"/>
                  <a:gd name="connsiteX4" fmla="*/ 79892 w 2529385"/>
                  <a:gd name="connsiteY4" fmla="*/ 1379213 h 1379213"/>
                  <a:gd name="connsiteX5" fmla="*/ 0 w 2529385"/>
                  <a:gd name="connsiteY5" fmla="*/ 1299321 h 1379213"/>
                  <a:gd name="connsiteX6" fmla="*/ 0 w 2529385"/>
                  <a:gd name="connsiteY6" fmla="*/ 0 h 137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29385" h="1379213">
                    <a:moveTo>
                      <a:pt x="0" y="0"/>
                    </a:moveTo>
                    <a:lnTo>
                      <a:pt x="2529385" y="0"/>
                    </a:lnTo>
                    <a:lnTo>
                      <a:pt x="2529385" y="1299321"/>
                    </a:lnTo>
                    <a:cubicBezTo>
                      <a:pt x="2529385" y="1343444"/>
                      <a:pt x="2493616" y="1379213"/>
                      <a:pt x="2449493" y="1379213"/>
                    </a:cubicBezTo>
                    <a:lnTo>
                      <a:pt x="79892" y="1379213"/>
                    </a:lnTo>
                    <a:cubicBezTo>
                      <a:pt x="35769" y="1379213"/>
                      <a:pt x="0" y="1343444"/>
                      <a:pt x="0" y="12993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F7DF7E60-84A3-EF29-D860-EB57765CF8D5}"/>
                  </a:ext>
                </a:extLst>
              </p:cNvPr>
              <p:cNvSpPr/>
              <p:nvPr/>
            </p:nvSpPr>
            <p:spPr>
              <a:xfrm>
                <a:off x="5351517" y="2196026"/>
                <a:ext cx="45719" cy="68328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1" name="Cross 20">
                <a:extLst>
                  <a:ext uri="{FF2B5EF4-FFF2-40B4-BE49-F238E27FC236}">
                    <a16:creationId xmlns:a16="http://schemas.microsoft.com/office/drawing/2014/main" id="{B856AE9D-B7F6-D50E-04A4-CEF92270166A}"/>
                  </a:ext>
                </a:extLst>
              </p:cNvPr>
              <p:cNvSpPr/>
              <p:nvPr/>
            </p:nvSpPr>
            <p:spPr>
              <a:xfrm rot="2700000">
                <a:off x="5329331" y="1905969"/>
                <a:ext cx="53496" cy="53496"/>
              </a:xfrm>
              <a:prstGeom prst="plus">
                <a:avLst>
                  <a:gd name="adj" fmla="val 443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094" name="Group 1093">
              <a:extLst>
                <a:ext uri="{FF2B5EF4-FFF2-40B4-BE49-F238E27FC236}">
                  <a16:creationId xmlns:a16="http://schemas.microsoft.com/office/drawing/2014/main" id="{0A4A90DA-C807-EFA6-FA0C-D1519B2BDB98}"/>
                </a:ext>
              </a:extLst>
            </p:cNvPr>
            <p:cNvGrpSpPr/>
            <p:nvPr/>
          </p:nvGrpSpPr>
          <p:grpSpPr>
            <a:xfrm>
              <a:off x="4235212" y="1351298"/>
              <a:ext cx="2061080" cy="1104198"/>
              <a:chOff x="1155790" y="1351481"/>
              <a:chExt cx="2061080" cy="1104198"/>
            </a:xfrm>
          </p:grpSpPr>
          <p:sp>
            <p:nvSpPr>
              <p:cNvPr id="1095" name="Freeform: Shape 1094">
                <a:extLst>
                  <a:ext uri="{FF2B5EF4-FFF2-40B4-BE49-F238E27FC236}">
                    <a16:creationId xmlns:a16="http://schemas.microsoft.com/office/drawing/2014/main" id="{0C7DDDB9-A782-C673-CD04-ED50FAB2FF65}"/>
                  </a:ext>
                </a:extLst>
              </p:cNvPr>
              <p:cNvSpPr/>
              <p:nvPr/>
            </p:nvSpPr>
            <p:spPr>
              <a:xfrm>
                <a:off x="1155790" y="1351481"/>
                <a:ext cx="276225" cy="276225"/>
              </a:xfrm>
              <a:custGeom>
                <a:avLst/>
                <a:gdLst>
                  <a:gd name="connsiteX0" fmla="*/ 0 w 276225"/>
                  <a:gd name="connsiteY0" fmla="*/ 138113 h 276225"/>
                  <a:gd name="connsiteX1" fmla="*/ 138113 w 276225"/>
                  <a:gd name="connsiteY1" fmla="*/ 276225 h 276225"/>
                  <a:gd name="connsiteX2" fmla="*/ 276225 w 276225"/>
                  <a:gd name="connsiteY2" fmla="*/ 138113 h 276225"/>
                  <a:gd name="connsiteX3" fmla="*/ 138113 w 276225"/>
                  <a:gd name="connsiteY3" fmla="*/ 0 h 276225"/>
                  <a:gd name="connsiteX4" fmla="*/ 0 w 276225"/>
                  <a:gd name="connsiteY4" fmla="*/ 138113 h 276225"/>
                  <a:gd name="connsiteX5" fmla="*/ 215265 w 276225"/>
                  <a:gd name="connsiteY5" fmla="*/ 179070 h 276225"/>
                  <a:gd name="connsiteX6" fmla="*/ 215265 w 276225"/>
                  <a:gd name="connsiteY6" fmla="*/ 208598 h 276225"/>
                  <a:gd name="connsiteX7" fmla="*/ 60007 w 276225"/>
                  <a:gd name="connsiteY7" fmla="*/ 208598 h 276225"/>
                  <a:gd name="connsiteX8" fmla="*/ 60007 w 276225"/>
                  <a:gd name="connsiteY8" fmla="*/ 179070 h 276225"/>
                  <a:gd name="connsiteX9" fmla="*/ 67627 w 276225"/>
                  <a:gd name="connsiteY9" fmla="*/ 163830 h 276225"/>
                  <a:gd name="connsiteX10" fmla="*/ 105727 w 276225"/>
                  <a:gd name="connsiteY10" fmla="*/ 145733 h 276225"/>
                  <a:gd name="connsiteX11" fmla="*/ 138113 w 276225"/>
                  <a:gd name="connsiteY11" fmla="*/ 140970 h 276225"/>
                  <a:gd name="connsiteX12" fmla="*/ 170498 w 276225"/>
                  <a:gd name="connsiteY12" fmla="*/ 145733 h 276225"/>
                  <a:gd name="connsiteX13" fmla="*/ 208598 w 276225"/>
                  <a:gd name="connsiteY13" fmla="*/ 163830 h 276225"/>
                  <a:gd name="connsiteX14" fmla="*/ 215265 w 276225"/>
                  <a:gd name="connsiteY14" fmla="*/ 179070 h 276225"/>
                  <a:gd name="connsiteX15" fmla="*/ 138113 w 276225"/>
                  <a:gd name="connsiteY15" fmla="*/ 53340 h 276225"/>
                  <a:gd name="connsiteX16" fmla="*/ 177165 w 276225"/>
                  <a:gd name="connsiteY16" fmla="*/ 92393 h 276225"/>
                  <a:gd name="connsiteX17" fmla="*/ 177165 w 276225"/>
                  <a:gd name="connsiteY17" fmla="*/ 92393 h 276225"/>
                  <a:gd name="connsiteX18" fmla="*/ 138113 w 276225"/>
                  <a:gd name="connsiteY18" fmla="*/ 131445 h 276225"/>
                  <a:gd name="connsiteX19" fmla="*/ 99060 w 276225"/>
                  <a:gd name="connsiteY19" fmla="*/ 92393 h 276225"/>
                  <a:gd name="connsiteX20" fmla="*/ 138113 w 276225"/>
                  <a:gd name="connsiteY20" fmla="*/ 5334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6225" h="276225">
                    <a:moveTo>
                      <a:pt x="0" y="138113"/>
                    </a:moveTo>
                    <a:cubicBezTo>
                      <a:pt x="0" y="214313"/>
                      <a:pt x="61913" y="276225"/>
                      <a:pt x="138113" y="276225"/>
                    </a:cubicBezTo>
                    <a:cubicBezTo>
                      <a:pt x="214313" y="276225"/>
                      <a:pt x="276225" y="214313"/>
                      <a:pt x="276225" y="138113"/>
                    </a:cubicBezTo>
                    <a:cubicBezTo>
                      <a:pt x="276225" y="61913"/>
                      <a:pt x="214313" y="0"/>
                      <a:pt x="138113" y="0"/>
                    </a:cubicBezTo>
                    <a:cubicBezTo>
                      <a:pt x="61913" y="0"/>
                      <a:pt x="0" y="61913"/>
                      <a:pt x="0" y="138113"/>
                    </a:cubicBezTo>
                    <a:close/>
                    <a:moveTo>
                      <a:pt x="215265" y="179070"/>
                    </a:moveTo>
                    <a:lnTo>
                      <a:pt x="215265" y="208598"/>
                    </a:lnTo>
                    <a:lnTo>
                      <a:pt x="60007" y="208598"/>
                    </a:lnTo>
                    <a:lnTo>
                      <a:pt x="60007" y="179070"/>
                    </a:lnTo>
                    <a:cubicBezTo>
                      <a:pt x="60007" y="173355"/>
                      <a:pt x="62865" y="167640"/>
                      <a:pt x="67627" y="163830"/>
                    </a:cubicBezTo>
                    <a:cubicBezTo>
                      <a:pt x="79057" y="155258"/>
                      <a:pt x="91440" y="149543"/>
                      <a:pt x="105727" y="145733"/>
                    </a:cubicBezTo>
                    <a:cubicBezTo>
                      <a:pt x="116205" y="142875"/>
                      <a:pt x="126682" y="140970"/>
                      <a:pt x="138113" y="140970"/>
                    </a:cubicBezTo>
                    <a:cubicBezTo>
                      <a:pt x="148590" y="140970"/>
                      <a:pt x="160020" y="142875"/>
                      <a:pt x="170498" y="145733"/>
                    </a:cubicBezTo>
                    <a:cubicBezTo>
                      <a:pt x="183833" y="149543"/>
                      <a:pt x="197168" y="155258"/>
                      <a:pt x="208598" y="163830"/>
                    </a:cubicBezTo>
                    <a:cubicBezTo>
                      <a:pt x="212408" y="167640"/>
                      <a:pt x="215265" y="173355"/>
                      <a:pt x="215265" y="179070"/>
                    </a:cubicBezTo>
                    <a:close/>
                    <a:moveTo>
                      <a:pt x="138113" y="53340"/>
                    </a:moveTo>
                    <a:cubicBezTo>
                      <a:pt x="159068" y="53340"/>
                      <a:pt x="177165" y="70485"/>
                      <a:pt x="177165" y="92393"/>
                    </a:cubicBezTo>
                    <a:lnTo>
                      <a:pt x="177165" y="92393"/>
                    </a:lnTo>
                    <a:cubicBezTo>
                      <a:pt x="177165" y="113348"/>
                      <a:pt x="160020" y="131445"/>
                      <a:pt x="138113" y="131445"/>
                    </a:cubicBezTo>
                    <a:cubicBezTo>
                      <a:pt x="117157" y="131445"/>
                      <a:pt x="99060" y="114300"/>
                      <a:pt x="99060" y="92393"/>
                    </a:cubicBezTo>
                    <a:cubicBezTo>
                      <a:pt x="99060" y="70485"/>
                      <a:pt x="116205" y="53340"/>
                      <a:pt x="138113" y="5334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6" name="Rectangle 1095">
                <a:extLst>
                  <a:ext uri="{FF2B5EF4-FFF2-40B4-BE49-F238E27FC236}">
                    <a16:creationId xmlns:a16="http://schemas.microsoft.com/office/drawing/2014/main" id="{F3269A78-8808-116E-433A-99684C0339C2}"/>
                  </a:ext>
                </a:extLst>
              </p:cNvPr>
              <p:cNvSpPr/>
              <p:nvPr/>
            </p:nvSpPr>
            <p:spPr>
              <a:xfrm>
                <a:off x="1600867" y="1665840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7" name="Rectangle 1096">
                <a:extLst>
                  <a:ext uri="{FF2B5EF4-FFF2-40B4-BE49-F238E27FC236}">
                    <a16:creationId xmlns:a16="http://schemas.microsoft.com/office/drawing/2014/main" id="{DB289ACB-8328-FA3B-568D-5C65DEF1104F}"/>
                  </a:ext>
                </a:extLst>
              </p:cNvPr>
              <p:cNvSpPr/>
              <p:nvPr/>
            </p:nvSpPr>
            <p:spPr>
              <a:xfrm>
                <a:off x="1600867" y="1955194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8" name="Rectangle 1097">
                <a:extLst>
                  <a:ext uri="{FF2B5EF4-FFF2-40B4-BE49-F238E27FC236}">
                    <a16:creationId xmlns:a16="http://schemas.microsoft.com/office/drawing/2014/main" id="{5D44C191-BEC8-8960-9404-D2B7AFB83654}"/>
                  </a:ext>
                </a:extLst>
              </p:cNvPr>
              <p:cNvSpPr/>
              <p:nvPr/>
            </p:nvSpPr>
            <p:spPr>
              <a:xfrm>
                <a:off x="1600867" y="1376486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099" name="Rectangle 1098">
                <a:extLst>
                  <a:ext uri="{FF2B5EF4-FFF2-40B4-BE49-F238E27FC236}">
                    <a16:creationId xmlns:a16="http://schemas.microsoft.com/office/drawing/2014/main" id="{B9D504B4-AD4F-E50E-FC69-FE9583B9AE1B}"/>
                  </a:ext>
                </a:extLst>
              </p:cNvPr>
              <p:cNvSpPr/>
              <p:nvPr/>
            </p:nvSpPr>
            <p:spPr>
              <a:xfrm>
                <a:off x="1600866" y="2244548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5AA9AB-A4E1-9D77-427C-06232E5E7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274" y="1830930"/>
            <a:ext cx="675984" cy="67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>
            <a:extLst>
              <a:ext uri="{FF2B5EF4-FFF2-40B4-BE49-F238E27FC236}">
                <a16:creationId xmlns:a16="http://schemas.microsoft.com/office/drawing/2014/main" id="{BE0908AF-60E9-BCE4-53C4-0ED7689C4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30" r="49938" b="24668"/>
          <a:stretch/>
        </p:blipFill>
        <p:spPr bwMode="auto">
          <a:xfrm>
            <a:off x="4612156" y="1827281"/>
            <a:ext cx="675984" cy="68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5" name="Group 1114">
            <a:extLst>
              <a:ext uri="{FF2B5EF4-FFF2-40B4-BE49-F238E27FC236}">
                <a16:creationId xmlns:a16="http://schemas.microsoft.com/office/drawing/2014/main" id="{83C8140A-4868-4DEB-3249-E85C7EA52CA8}"/>
              </a:ext>
            </a:extLst>
          </p:cNvPr>
          <p:cNvGrpSpPr/>
          <p:nvPr/>
        </p:nvGrpSpPr>
        <p:grpSpPr>
          <a:xfrm>
            <a:off x="8553653" y="957190"/>
            <a:ext cx="2529385" cy="1654083"/>
            <a:chOff x="8553653" y="957190"/>
            <a:chExt cx="2529385" cy="1654083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8D66AFE-26A4-1E16-A156-3C0C547235EC}"/>
                </a:ext>
              </a:extLst>
            </p:cNvPr>
            <p:cNvGrpSpPr/>
            <p:nvPr/>
          </p:nvGrpSpPr>
          <p:grpSpPr>
            <a:xfrm>
              <a:off x="8553653" y="957190"/>
              <a:ext cx="2529385" cy="1654083"/>
              <a:chOff x="2897874" y="1878841"/>
              <a:chExt cx="2529385" cy="1654083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9A8F70EB-552C-1E5B-0627-946CC6755D7E}"/>
                  </a:ext>
                </a:extLst>
              </p:cNvPr>
              <p:cNvSpPr/>
              <p:nvPr/>
            </p:nvSpPr>
            <p:spPr>
              <a:xfrm>
                <a:off x="2897874" y="1878842"/>
                <a:ext cx="2529385" cy="1642281"/>
              </a:xfrm>
              <a:prstGeom prst="roundRect">
                <a:avLst>
                  <a:gd name="adj" fmla="val 3072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8C8B9226-6271-66C7-20BE-A269C60C6E93}"/>
                  </a:ext>
                </a:extLst>
              </p:cNvPr>
              <p:cNvSpPr/>
              <p:nvPr/>
            </p:nvSpPr>
            <p:spPr>
              <a:xfrm>
                <a:off x="2897874" y="1878841"/>
                <a:ext cx="2529385" cy="272120"/>
              </a:xfrm>
              <a:custGeom>
                <a:avLst/>
                <a:gdLst>
                  <a:gd name="connsiteX0" fmla="*/ 327400 w 2529385"/>
                  <a:gd name="connsiteY0" fmla="*/ 0 h 272120"/>
                  <a:gd name="connsiteX1" fmla="*/ 794655 w 2529385"/>
                  <a:gd name="connsiteY1" fmla="*/ 0 h 272120"/>
                  <a:gd name="connsiteX2" fmla="*/ 840749 w 2529385"/>
                  <a:gd name="connsiteY2" fmla="*/ 46094 h 272120"/>
                  <a:gd name="connsiteX3" fmla="*/ 840749 w 2529385"/>
                  <a:gd name="connsiteY3" fmla="*/ 104287 h 272120"/>
                  <a:gd name="connsiteX4" fmla="*/ 2529385 w 2529385"/>
                  <a:gd name="connsiteY4" fmla="*/ 104287 h 272120"/>
                  <a:gd name="connsiteX5" fmla="*/ 2529385 w 2529385"/>
                  <a:gd name="connsiteY5" fmla="*/ 272120 h 272120"/>
                  <a:gd name="connsiteX6" fmla="*/ 0 w 2529385"/>
                  <a:gd name="connsiteY6" fmla="*/ 272120 h 272120"/>
                  <a:gd name="connsiteX7" fmla="*/ 0 w 2529385"/>
                  <a:gd name="connsiteY7" fmla="*/ 104287 h 272120"/>
                  <a:gd name="connsiteX8" fmla="*/ 281306 w 2529385"/>
                  <a:gd name="connsiteY8" fmla="*/ 104287 h 272120"/>
                  <a:gd name="connsiteX9" fmla="*/ 281306 w 2529385"/>
                  <a:gd name="connsiteY9" fmla="*/ 46094 h 272120"/>
                  <a:gd name="connsiteX10" fmla="*/ 327400 w 2529385"/>
                  <a:gd name="connsiteY10" fmla="*/ 0 h 272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529385" h="272120">
                    <a:moveTo>
                      <a:pt x="327400" y="0"/>
                    </a:moveTo>
                    <a:lnTo>
                      <a:pt x="794655" y="0"/>
                    </a:lnTo>
                    <a:cubicBezTo>
                      <a:pt x="820112" y="0"/>
                      <a:pt x="840749" y="20637"/>
                      <a:pt x="840749" y="46094"/>
                    </a:cubicBezTo>
                    <a:lnTo>
                      <a:pt x="840749" y="104287"/>
                    </a:lnTo>
                    <a:lnTo>
                      <a:pt x="2529385" y="104287"/>
                    </a:lnTo>
                    <a:lnTo>
                      <a:pt x="2529385" y="272120"/>
                    </a:lnTo>
                    <a:lnTo>
                      <a:pt x="0" y="272120"/>
                    </a:lnTo>
                    <a:lnTo>
                      <a:pt x="0" y="104287"/>
                    </a:lnTo>
                    <a:lnTo>
                      <a:pt x="281306" y="104287"/>
                    </a:lnTo>
                    <a:lnTo>
                      <a:pt x="281306" y="46094"/>
                    </a:lnTo>
                    <a:cubicBezTo>
                      <a:pt x="281306" y="20637"/>
                      <a:pt x="301943" y="0"/>
                      <a:pt x="327400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9AD0E430-D1D9-3120-13A6-47259F6980C8}"/>
                  </a:ext>
                </a:extLst>
              </p:cNvPr>
              <p:cNvSpPr/>
              <p:nvPr/>
            </p:nvSpPr>
            <p:spPr>
              <a:xfrm>
                <a:off x="3055717" y="2006731"/>
                <a:ext cx="1946476" cy="120627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27" name="Arrow: Chevron 26">
                <a:extLst>
                  <a:ext uri="{FF2B5EF4-FFF2-40B4-BE49-F238E27FC236}">
                    <a16:creationId xmlns:a16="http://schemas.microsoft.com/office/drawing/2014/main" id="{9C607FA0-50FD-78C9-22D5-4AA4146A5098}"/>
                  </a:ext>
                </a:extLst>
              </p:cNvPr>
              <p:cNvSpPr/>
              <p:nvPr/>
            </p:nvSpPr>
            <p:spPr>
              <a:xfrm rot="10800000">
                <a:off x="2946535" y="2025611"/>
                <a:ext cx="71265" cy="82866"/>
              </a:xfrm>
              <a:prstGeom prst="chevron">
                <a:avLst>
                  <a:gd name="adj" fmla="val 6548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9E17F8F-8CFB-DB07-AD78-4CF1605DFC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60352" y="2071594"/>
                <a:ext cx="1188735" cy="0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CCC2E70E-43AD-E93B-FA1D-11086DE79D52}"/>
                  </a:ext>
                </a:extLst>
              </p:cNvPr>
              <p:cNvSpPr/>
              <p:nvPr/>
            </p:nvSpPr>
            <p:spPr>
              <a:xfrm>
                <a:off x="2897874" y="2153711"/>
                <a:ext cx="2529385" cy="1379213"/>
              </a:xfrm>
              <a:custGeom>
                <a:avLst/>
                <a:gdLst>
                  <a:gd name="connsiteX0" fmla="*/ 0 w 2529385"/>
                  <a:gd name="connsiteY0" fmla="*/ 0 h 1379213"/>
                  <a:gd name="connsiteX1" fmla="*/ 2529385 w 2529385"/>
                  <a:gd name="connsiteY1" fmla="*/ 0 h 1379213"/>
                  <a:gd name="connsiteX2" fmla="*/ 2529385 w 2529385"/>
                  <a:gd name="connsiteY2" fmla="*/ 1299321 h 1379213"/>
                  <a:gd name="connsiteX3" fmla="*/ 2449493 w 2529385"/>
                  <a:gd name="connsiteY3" fmla="*/ 1379213 h 1379213"/>
                  <a:gd name="connsiteX4" fmla="*/ 79892 w 2529385"/>
                  <a:gd name="connsiteY4" fmla="*/ 1379213 h 1379213"/>
                  <a:gd name="connsiteX5" fmla="*/ 0 w 2529385"/>
                  <a:gd name="connsiteY5" fmla="*/ 1299321 h 1379213"/>
                  <a:gd name="connsiteX6" fmla="*/ 0 w 2529385"/>
                  <a:gd name="connsiteY6" fmla="*/ 0 h 1379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529385" h="1379213">
                    <a:moveTo>
                      <a:pt x="0" y="0"/>
                    </a:moveTo>
                    <a:lnTo>
                      <a:pt x="2529385" y="0"/>
                    </a:lnTo>
                    <a:lnTo>
                      <a:pt x="2529385" y="1299321"/>
                    </a:lnTo>
                    <a:cubicBezTo>
                      <a:pt x="2529385" y="1343444"/>
                      <a:pt x="2493616" y="1379213"/>
                      <a:pt x="2449493" y="1379213"/>
                    </a:cubicBezTo>
                    <a:lnTo>
                      <a:pt x="79892" y="1379213"/>
                    </a:lnTo>
                    <a:cubicBezTo>
                      <a:pt x="35769" y="1379213"/>
                      <a:pt x="0" y="1343444"/>
                      <a:pt x="0" y="12993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080449A5-A835-710B-1288-357F36681935}"/>
                  </a:ext>
                </a:extLst>
              </p:cNvPr>
              <p:cNvSpPr/>
              <p:nvPr/>
            </p:nvSpPr>
            <p:spPr>
              <a:xfrm>
                <a:off x="5351517" y="2196026"/>
                <a:ext cx="45719" cy="683282"/>
              </a:xfrm>
              <a:prstGeom prst="roundRect">
                <a:avLst>
                  <a:gd name="adj" fmla="val 50000"/>
                </a:avLst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31" name="Cross 30">
                <a:extLst>
                  <a:ext uri="{FF2B5EF4-FFF2-40B4-BE49-F238E27FC236}">
                    <a16:creationId xmlns:a16="http://schemas.microsoft.com/office/drawing/2014/main" id="{C977D612-11D7-3345-3EEF-FE4788602100}"/>
                  </a:ext>
                </a:extLst>
              </p:cNvPr>
              <p:cNvSpPr/>
              <p:nvPr/>
            </p:nvSpPr>
            <p:spPr>
              <a:xfrm rot="2700000">
                <a:off x="5329331" y="1905969"/>
                <a:ext cx="53496" cy="53496"/>
              </a:xfrm>
              <a:prstGeom prst="plus">
                <a:avLst>
                  <a:gd name="adj" fmla="val 44355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101" name="Group 1100">
              <a:extLst>
                <a:ext uri="{FF2B5EF4-FFF2-40B4-BE49-F238E27FC236}">
                  <a16:creationId xmlns:a16="http://schemas.microsoft.com/office/drawing/2014/main" id="{BAB30D2C-DB13-546E-8A86-5BAE6E26787B}"/>
                </a:ext>
              </a:extLst>
            </p:cNvPr>
            <p:cNvGrpSpPr/>
            <p:nvPr/>
          </p:nvGrpSpPr>
          <p:grpSpPr>
            <a:xfrm>
              <a:off x="8729756" y="1351298"/>
              <a:ext cx="2061080" cy="1104198"/>
              <a:chOff x="1155790" y="1351481"/>
              <a:chExt cx="2061080" cy="1104198"/>
            </a:xfrm>
          </p:grpSpPr>
          <p:sp>
            <p:nvSpPr>
              <p:cNvPr id="1102" name="Freeform: Shape 1101">
                <a:extLst>
                  <a:ext uri="{FF2B5EF4-FFF2-40B4-BE49-F238E27FC236}">
                    <a16:creationId xmlns:a16="http://schemas.microsoft.com/office/drawing/2014/main" id="{EA866842-7D88-DD8B-00FF-3F35D9728597}"/>
                  </a:ext>
                </a:extLst>
              </p:cNvPr>
              <p:cNvSpPr/>
              <p:nvPr/>
            </p:nvSpPr>
            <p:spPr>
              <a:xfrm>
                <a:off x="1155790" y="1351481"/>
                <a:ext cx="276225" cy="276225"/>
              </a:xfrm>
              <a:custGeom>
                <a:avLst/>
                <a:gdLst>
                  <a:gd name="connsiteX0" fmla="*/ 0 w 276225"/>
                  <a:gd name="connsiteY0" fmla="*/ 138113 h 276225"/>
                  <a:gd name="connsiteX1" fmla="*/ 138113 w 276225"/>
                  <a:gd name="connsiteY1" fmla="*/ 276225 h 276225"/>
                  <a:gd name="connsiteX2" fmla="*/ 276225 w 276225"/>
                  <a:gd name="connsiteY2" fmla="*/ 138113 h 276225"/>
                  <a:gd name="connsiteX3" fmla="*/ 138113 w 276225"/>
                  <a:gd name="connsiteY3" fmla="*/ 0 h 276225"/>
                  <a:gd name="connsiteX4" fmla="*/ 0 w 276225"/>
                  <a:gd name="connsiteY4" fmla="*/ 138113 h 276225"/>
                  <a:gd name="connsiteX5" fmla="*/ 215265 w 276225"/>
                  <a:gd name="connsiteY5" fmla="*/ 179070 h 276225"/>
                  <a:gd name="connsiteX6" fmla="*/ 215265 w 276225"/>
                  <a:gd name="connsiteY6" fmla="*/ 208598 h 276225"/>
                  <a:gd name="connsiteX7" fmla="*/ 60007 w 276225"/>
                  <a:gd name="connsiteY7" fmla="*/ 208598 h 276225"/>
                  <a:gd name="connsiteX8" fmla="*/ 60007 w 276225"/>
                  <a:gd name="connsiteY8" fmla="*/ 179070 h 276225"/>
                  <a:gd name="connsiteX9" fmla="*/ 67627 w 276225"/>
                  <a:gd name="connsiteY9" fmla="*/ 163830 h 276225"/>
                  <a:gd name="connsiteX10" fmla="*/ 105727 w 276225"/>
                  <a:gd name="connsiteY10" fmla="*/ 145733 h 276225"/>
                  <a:gd name="connsiteX11" fmla="*/ 138113 w 276225"/>
                  <a:gd name="connsiteY11" fmla="*/ 140970 h 276225"/>
                  <a:gd name="connsiteX12" fmla="*/ 170498 w 276225"/>
                  <a:gd name="connsiteY12" fmla="*/ 145733 h 276225"/>
                  <a:gd name="connsiteX13" fmla="*/ 208598 w 276225"/>
                  <a:gd name="connsiteY13" fmla="*/ 163830 h 276225"/>
                  <a:gd name="connsiteX14" fmla="*/ 215265 w 276225"/>
                  <a:gd name="connsiteY14" fmla="*/ 179070 h 276225"/>
                  <a:gd name="connsiteX15" fmla="*/ 138113 w 276225"/>
                  <a:gd name="connsiteY15" fmla="*/ 53340 h 276225"/>
                  <a:gd name="connsiteX16" fmla="*/ 177165 w 276225"/>
                  <a:gd name="connsiteY16" fmla="*/ 92393 h 276225"/>
                  <a:gd name="connsiteX17" fmla="*/ 177165 w 276225"/>
                  <a:gd name="connsiteY17" fmla="*/ 92393 h 276225"/>
                  <a:gd name="connsiteX18" fmla="*/ 138113 w 276225"/>
                  <a:gd name="connsiteY18" fmla="*/ 131445 h 276225"/>
                  <a:gd name="connsiteX19" fmla="*/ 99060 w 276225"/>
                  <a:gd name="connsiteY19" fmla="*/ 92393 h 276225"/>
                  <a:gd name="connsiteX20" fmla="*/ 138113 w 276225"/>
                  <a:gd name="connsiteY20" fmla="*/ 53340 h 276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76225" h="276225">
                    <a:moveTo>
                      <a:pt x="0" y="138113"/>
                    </a:moveTo>
                    <a:cubicBezTo>
                      <a:pt x="0" y="214313"/>
                      <a:pt x="61913" y="276225"/>
                      <a:pt x="138113" y="276225"/>
                    </a:cubicBezTo>
                    <a:cubicBezTo>
                      <a:pt x="214313" y="276225"/>
                      <a:pt x="276225" y="214313"/>
                      <a:pt x="276225" y="138113"/>
                    </a:cubicBezTo>
                    <a:cubicBezTo>
                      <a:pt x="276225" y="61913"/>
                      <a:pt x="214313" y="0"/>
                      <a:pt x="138113" y="0"/>
                    </a:cubicBezTo>
                    <a:cubicBezTo>
                      <a:pt x="61913" y="0"/>
                      <a:pt x="0" y="61913"/>
                      <a:pt x="0" y="138113"/>
                    </a:cubicBezTo>
                    <a:close/>
                    <a:moveTo>
                      <a:pt x="215265" y="179070"/>
                    </a:moveTo>
                    <a:lnTo>
                      <a:pt x="215265" y="208598"/>
                    </a:lnTo>
                    <a:lnTo>
                      <a:pt x="60007" y="208598"/>
                    </a:lnTo>
                    <a:lnTo>
                      <a:pt x="60007" y="179070"/>
                    </a:lnTo>
                    <a:cubicBezTo>
                      <a:pt x="60007" y="173355"/>
                      <a:pt x="62865" y="167640"/>
                      <a:pt x="67627" y="163830"/>
                    </a:cubicBezTo>
                    <a:cubicBezTo>
                      <a:pt x="79057" y="155258"/>
                      <a:pt x="91440" y="149543"/>
                      <a:pt x="105727" y="145733"/>
                    </a:cubicBezTo>
                    <a:cubicBezTo>
                      <a:pt x="116205" y="142875"/>
                      <a:pt x="126682" y="140970"/>
                      <a:pt x="138113" y="140970"/>
                    </a:cubicBezTo>
                    <a:cubicBezTo>
                      <a:pt x="148590" y="140970"/>
                      <a:pt x="160020" y="142875"/>
                      <a:pt x="170498" y="145733"/>
                    </a:cubicBezTo>
                    <a:cubicBezTo>
                      <a:pt x="183833" y="149543"/>
                      <a:pt x="197168" y="155258"/>
                      <a:pt x="208598" y="163830"/>
                    </a:cubicBezTo>
                    <a:cubicBezTo>
                      <a:pt x="212408" y="167640"/>
                      <a:pt x="215265" y="173355"/>
                      <a:pt x="215265" y="179070"/>
                    </a:cubicBezTo>
                    <a:close/>
                    <a:moveTo>
                      <a:pt x="138113" y="53340"/>
                    </a:moveTo>
                    <a:cubicBezTo>
                      <a:pt x="159068" y="53340"/>
                      <a:pt x="177165" y="70485"/>
                      <a:pt x="177165" y="92393"/>
                    </a:cubicBezTo>
                    <a:lnTo>
                      <a:pt x="177165" y="92393"/>
                    </a:lnTo>
                    <a:cubicBezTo>
                      <a:pt x="177165" y="113348"/>
                      <a:pt x="160020" y="131445"/>
                      <a:pt x="138113" y="131445"/>
                    </a:cubicBezTo>
                    <a:cubicBezTo>
                      <a:pt x="117157" y="131445"/>
                      <a:pt x="99060" y="114300"/>
                      <a:pt x="99060" y="92393"/>
                    </a:cubicBezTo>
                    <a:cubicBezTo>
                      <a:pt x="99060" y="70485"/>
                      <a:pt x="116205" y="53340"/>
                      <a:pt x="138113" y="53340"/>
                    </a:cubicBez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3" name="Rectangle 1102">
                <a:extLst>
                  <a:ext uri="{FF2B5EF4-FFF2-40B4-BE49-F238E27FC236}">
                    <a16:creationId xmlns:a16="http://schemas.microsoft.com/office/drawing/2014/main" id="{B56477A0-BF92-5AC0-2A75-52158B85C4D3}"/>
                  </a:ext>
                </a:extLst>
              </p:cNvPr>
              <p:cNvSpPr/>
              <p:nvPr/>
            </p:nvSpPr>
            <p:spPr>
              <a:xfrm>
                <a:off x="1600867" y="1665840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4" name="Rectangle 1103">
                <a:extLst>
                  <a:ext uri="{FF2B5EF4-FFF2-40B4-BE49-F238E27FC236}">
                    <a16:creationId xmlns:a16="http://schemas.microsoft.com/office/drawing/2014/main" id="{7E71A7DB-22B8-C07F-839E-F9BA406CEFB8}"/>
                  </a:ext>
                </a:extLst>
              </p:cNvPr>
              <p:cNvSpPr/>
              <p:nvPr/>
            </p:nvSpPr>
            <p:spPr>
              <a:xfrm>
                <a:off x="1600867" y="1955194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5" name="Rectangle 1104">
                <a:extLst>
                  <a:ext uri="{FF2B5EF4-FFF2-40B4-BE49-F238E27FC236}">
                    <a16:creationId xmlns:a16="http://schemas.microsoft.com/office/drawing/2014/main" id="{45ECB8AA-2BD4-E4F5-4976-77CCB9927314}"/>
                  </a:ext>
                </a:extLst>
              </p:cNvPr>
              <p:cNvSpPr/>
              <p:nvPr/>
            </p:nvSpPr>
            <p:spPr>
              <a:xfrm>
                <a:off x="1600867" y="1376486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6" name="Rectangle 1105">
                <a:extLst>
                  <a:ext uri="{FF2B5EF4-FFF2-40B4-BE49-F238E27FC236}">
                    <a16:creationId xmlns:a16="http://schemas.microsoft.com/office/drawing/2014/main" id="{1EDFCE18-A557-C14C-04A0-4578B935A452}"/>
                  </a:ext>
                </a:extLst>
              </p:cNvPr>
              <p:cNvSpPr/>
              <p:nvPr/>
            </p:nvSpPr>
            <p:spPr>
              <a:xfrm>
                <a:off x="1600866" y="2244548"/>
                <a:ext cx="1616003" cy="211131"/>
              </a:xfrm>
              <a:prstGeom prst="rect">
                <a:avLst/>
              </a:prstGeom>
              <a:solidFill>
                <a:schemeClr val="bg2"/>
              </a:solidFill>
              <a:ln w="28575">
                <a:noFill/>
                <a:prstDash val="sysDot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  <p:sp>
            <p:nvSpPr>
              <p:cNvPr id="1107" name="Freeform: Shape 1106">
                <a:extLst>
                  <a:ext uri="{FF2B5EF4-FFF2-40B4-BE49-F238E27FC236}">
                    <a16:creationId xmlns:a16="http://schemas.microsoft.com/office/drawing/2014/main" id="{058C17DA-FFAF-53A1-DEAF-B8F5E114C530}"/>
                  </a:ext>
                </a:extLst>
              </p:cNvPr>
              <p:cNvSpPr/>
              <p:nvPr/>
            </p:nvSpPr>
            <p:spPr>
              <a:xfrm>
                <a:off x="1836532" y="1535364"/>
                <a:ext cx="227946" cy="237703"/>
              </a:xfrm>
              <a:custGeom>
                <a:avLst/>
                <a:gdLst>
                  <a:gd name="connsiteX0" fmla="*/ 37148 w 123825"/>
                  <a:gd name="connsiteY0" fmla="*/ 119063 h 124777"/>
                  <a:gd name="connsiteX1" fmla="*/ 41910 w 123825"/>
                  <a:gd name="connsiteY1" fmla="*/ 121920 h 124777"/>
                  <a:gd name="connsiteX2" fmla="*/ 44768 w 123825"/>
                  <a:gd name="connsiteY2" fmla="*/ 119063 h 124777"/>
                  <a:gd name="connsiteX3" fmla="*/ 59055 w 123825"/>
                  <a:gd name="connsiteY3" fmla="*/ 80010 h 124777"/>
                  <a:gd name="connsiteX4" fmla="*/ 103823 w 123825"/>
                  <a:gd name="connsiteY4" fmla="*/ 124777 h 124777"/>
                  <a:gd name="connsiteX5" fmla="*/ 123825 w 123825"/>
                  <a:gd name="connsiteY5" fmla="*/ 104775 h 124777"/>
                  <a:gd name="connsiteX6" fmla="*/ 79058 w 123825"/>
                  <a:gd name="connsiteY6" fmla="*/ 60007 h 124777"/>
                  <a:gd name="connsiteX7" fmla="*/ 118110 w 123825"/>
                  <a:gd name="connsiteY7" fmla="*/ 45720 h 124777"/>
                  <a:gd name="connsiteX8" fmla="*/ 120968 w 123825"/>
                  <a:gd name="connsiteY8" fmla="*/ 40957 h 124777"/>
                  <a:gd name="connsiteX9" fmla="*/ 118110 w 123825"/>
                  <a:gd name="connsiteY9" fmla="*/ 38100 h 124777"/>
                  <a:gd name="connsiteX10" fmla="*/ 4763 w 123825"/>
                  <a:gd name="connsiteY10" fmla="*/ 0 h 124777"/>
                  <a:gd name="connsiteX11" fmla="*/ 3810 w 123825"/>
                  <a:gd name="connsiteY11" fmla="*/ 0 h 124777"/>
                  <a:gd name="connsiteX12" fmla="*/ 3810 w 123825"/>
                  <a:gd name="connsiteY12" fmla="*/ 0 h 124777"/>
                  <a:gd name="connsiteX13" fmla="*/ 0 w 123825"/>
                  <a:gd name="connsiteY13" fmla="*/ 3810 h 124777"/>
                  <a:gd name="connsiteX14" fmla="*/ 0 w 123825"/>
                  <a:gd name="connsiteY14" fmla="*/ 4763 h 124777"/>
                  <a:gd name="connsiteX15" fmla="*/ 37148 w 123825"/>
                  <a:gd name="connsiteY15" fmla="*/ 119063 h 1247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23825" h="124777">
                    <a:moveTo>
                      <a:pt x="37148" y="119063"/>
                    </a:moveTo>
                    <a:cubicBezTo>
                      <a:pt x="38100" y="120968"/>
                      <a:pt x="40005" y="121920"/>
                      <a:pt x="41910" y="121920"/>
                    </a:cubicBezTo>
                    <a:cubicBezTo>
                      <a:pt x="42863" y="121920"/>
                      <a:pt x="43815" y="120968"/>
                      <a:pt x="44768" y="119063"/>
                    </a:cubicBezTo>
                    <a:lnTo>
                      <a:pt x="59055" y="80010"/>
                    </a:lnTo>
                    <a:lnTo>
                      <a:pt x="103823" y="124777"/>
                    </a:lnTo>
                    <a:lnTo>
                      <a:pt x="123825" y="104775"/>
                    </a:lnTo>
                    <a:lnTo>
                      <a:pt x="79058" y="60007"/>
                    </a:lnTo>
                    <a:lnTo>
                      <a:pt x="118110" y="45720"/>
                    </a:lnTo>
                    <a:cubicBezTo>
                      <a:pt x="120015" y="44768"/>
                      <a:pt x="120968" y="42863"/>
                      <a:pt x="120968" y="40957"/>
                    </a:cubicBezTo>
                    <a:cubicBezTo>
                      <a:pt x="120968" y="40005"/>
                      <a:pt x="120015" y="39052"/>
                      <a:pt x="118110" y="38100"/>
                    </a:cubicBezTo>
                    <a:lnTo>
                      <a:pt x="4763" y="0"/>
                    </a:lnTo>
                    <a:cubicBezTo>
                      <a:pt x="4763" y="0"/>
                      <a:pt x="3810" y="0"/>
                      <a:pt x="3810" y="0"/>
                    </a:cubicBezTo>
                    <a:lnTo>
                      <a:pt x="3810" y="0"/>
                    </a:lnTo>
                    <a:cubicBezTo>
                      <a:pt x="1905" y="0"/>
                      <a:pt x="0" y="1905"/>
                      <a:pt x="0" y="3810"/>
                    </a:cubicBezTo>
                    <a:cubicBezTo>
                      <a:pt x="0" y="3810"/>
                      <a:pt x="0" y="4763"/>
                      <a:pt x="0" y="4763"/>
                    </a:cubicBezTo>
                    <a:lnTo>
                      <a:pt x="37148" y="119063"/>
                    </a:lnTo>
                    <a:close/>
                  </a:path>
                </a:pathLst>
              </a:custGeom>
              <a:solidFill>
                <a:schemeClr val="bg2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17" name="Group 1116">
            <a:extLst>
              <a:ext uri="{FF2B5EF4-FFF2-40B4-BE49-F238E27FC236}">
                <a16:creationId xmlns:a16="http://schemas.microsoft.com/office/drawing/2014/main" id="{5A5EC278-E56F-BA2D-EBCF-6AB7E5C9612F}"/>
              </a:ext>
            </a:extLst>
          </p:cNvPr>
          <p:cNvGrpSpPr/>
          <p:nvPr/>
        </p:nvGrpSpPr>
        <p:grpSpPr>
          <a:xfrm>
            <a:off x="8678751" y="2661310"/>
            <a:ext cx="2295279" cy="1082724"/>
            <a:chOff x="8678751" y="2661310"/>
            <a:chExt cx="2295279" cy="1082724"/>
          </a:xfrm>
        </p:grpSpPr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5856D47C-92C1-731C-B575-FDE0CF6258B9}"/>
                </a:ext>
              </a:extLst>
            </p:cNvPr>
            <p:cNvGrpSpPr/>
            <p:nvPr/>
          </p:nvGrpSpPr>
          <p:grpSpPr>
            <a:xfrm flipH="1">
              <a:off x="9702128" y="2661310"/>
              <a:ext cx="225188" cy="1082724"/>
              <a:chOff x="9996774" y="2943364"/>
              <a:chExt cx="225188" cy="1082724"/>
            </a:xfrm>
          </p:grpSpPr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8B88A97C-2770-6ACE-73F5-A5687254E4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6774" y="2943365"/>
                <a:ext cx="0" cy="108272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ECD4157D-E414-F116-580D-9F1B5BF101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21962" y="2943364"/>
                <a:ext cx="0" cy="1082723"/>
              </a:xfrm>
              <a:prstGeom prst="straightConnector1">
                <a:avLst/>
              </a:prstGeom>
              <a:ln w="57150">
                <a:solidFill>
                  <a:srgbClr val="FFFF00"/>
                </a:solidFill>
                <a:headEnd type="triangle" w="med" len="med"/>
                <a:tailEnd type="non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09" name="TextBox 1108">
              <a:extLst>
                <a:ext uri="{FF2B5EF4-FFF2-40B4-BE49-F238E27FC236}">
                  <a16:creationId xmlns:a16="http://schemas.microsoft.com/office/drawing/2014/main" id="{62685AA9-34F7-09C8-B4C8-3F5B24BA1D3E}"/>
                </a:ext>
              </a:extLst>
            </p:cNvPr>
            <p:cNvSpPr txBox="1"/>
            <p:nvPr/>
          </p:nvSpPr>
          <p:spPr>
            <a:xfrm>
              <a:off x="8678751" y="3031103"/>
              <a:ext cx="1023377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HTTP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A3565B62-23BC-1B05-A9BF-6643C191DCE0}"/>
                </a:ext>
              </a:extLst>
            </p:cNvPr>
            <p:cNvSpPr txBox="1"/>
            <p:nvPr/>
          </p:nvSpPr>
          <p:spPr>
            <a:xfrm>
              <a:off x="9929831" y="3022137"/>
              <a:ext cx="104419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HTML</a:t>
              </a:r>
              <a:endPara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7E068DEF-494F-37BC-2EE4-EFBC159D5313}"/>
              </a:ext>
            </a:extLst>
          </p:cNvPr>
          <p:cNvGrpSpPr/>
          <p:nvPr/>
        </p:nvGrpSpPr>
        <p:grpSpPr>
          <a:xfrm>
            <a:off x="4328264" y="3647495"/>
            <a:ext cx="1944982" cy="1310049"/>
            <a:chOff x="4328264" y="3647495"/>
            <a:chExt cx="1944982" cy="131004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AB81022-840F-F55B-E174-5C501471C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28264" y="3647495"/>
              <a:ext cx="1944982" cy="1190853"/>
            </a:xfrm>
            <a:prstGeom prst="rect">
              <a:avLst/>
            </a:prstGeom>
          </p:spPr>
        </p:pic>
        <p:sp>
          <p:nvSpPr>
            <p:cNvPr id="1119" name="Rectangle 1118">
              <a:extLst>
                <a:ext uri="{FF2B5EF4-FFF2-40B4-BE49-F238E27FC236}">
                  <a16:creationId xmlns:a16="http://schemas.microsoft.com/office/drawing/2014/main" id="{C5261DD4-3016-D42B-70E7-F671BBC5B174}"/>
                </a:ext>
              </a:extLst>
            </p:cNvPr>
            <p:cNvSpPr/>
            <p:nvPr/>
          </p:nvSpPr>
          <p:spPr>
            <a:xfrm>
              <a:off x="4968618" y="4281561"/>
              <a:ext cx="664273" cy="675983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?</a:t>
              </a:r>
              <a:endPara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122" name="Rectangle: Rounded Corners 1121">
            <a:extLst>
              <a:ext uri="{FF2B5EF4-FFF2-40B4-BE49-F238E27FC236}">
                <a16:creationId xmlns:a16="http://schemas.microsoft.com/office/drawing/2014/main" id="{F7957F01-ED06-C321-3EEE-AE1AD814D7E0}"/>
              </a:ext>
            </a:extLst>
          </p:cNvPr>
          <p:cNvSpPr/>
          <p:nvPr/>
        </p:nvSpPr>
        <p:spPr>
          <a:xfrm rot="19366295">
            <a:off x="7481649" y="4936324"/>
            <a:ext cx="1151979" cy="3111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NEW</a:t>
            </a:r>
            <a:endParaRPr kumimoji="0" lang="en-GB" sz="1600" b="1" i="0" u="none" strike="noStrike" kern="0" cap="none" spc="0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8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1045" grpId="0"/>
      <p:bldP spid="4" grpId="0"/>
      <p:bldP spid="1057" grpId="0" animBg="1"/>
      <p:bldP spid="11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BB3B-1556-537B-98E7-7AC4A0C3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/>
              <a:t>Frontend web development with </a:t>
            </a:r>
            <a:r>
              <a:rPr lang="en-US" sz="3600" dirty="0" err="1">
                <a:solidFill>
                  <a:srgbClr val="3803DB"/>
                </a:solidFill>
              </a:rPr>
              <a:t>Blazor</a:t>
            </a:r>
            <a:r>
              <a:rPr lang="en-US" sz="3600" dirty="0"/>
              <a:t> in .NET 8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6D85E5-71ED-9179-BC1D-EDED500BB870}"/>
              </a:ext>
            </a:extLst>
          </p:cNvPr>
          <p:cNvGrpSpPr/>
          <p:nvPr/>
        </p:nvGrpSpPr>
        <p:grpSpPr>
          <a:xfrm>
            <a:off x="1764172" y="1585424"/>
            <a:ext cx="1121442" cy="1121442"/>
            <a:chOff x="1764172" y="1585424"/>
            <a:chExt cx="1121442" cy="1121442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6BC5287-3328-5F48-4DEE-3A33D219F757}"/>
                </a:ext>
              </a:extLst>
            </p:cNvPr>
            <p:cNvSpPr/>
            <p:nvPr/>
          </p:nvSpPr>
          <p:spPr bwMode="auto">
            <a:xfrm>
              <a:off x="1764172" y="1585424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6" name="Graphic 183">
              <a:extLst>
                <a:ext uri="{FF2B5EF4-FFF2-40B4-BE49-F238E27FC236}">
                  <a16:creationId xmlns:a16="http://schemas.microsoft.com/office/drawing/2014/main" id="{FF3AD440-6FE2-FD3A-C63A-AA2AAB660437}"/>
                </a:ext>
              </a:extLst>
            </p:cNvPr>
            <p:cNvSpPr/>
            <p:nvPr/>
          </p:nvSpPr>
          <p:spPr>
            <a:xfrm>
              <a:off x="2005011" y="1826263"/>
              <a:ext cx="639764" cy="639764"/>
            </a:xfrm>
            <a:custGeom>
              <a:avLst/>
              <a:gdLst>
                <a:gd name="connsiteX0" fmla="*/ 252413 w 381000"/>
                <a:gd name="connsiteY0" fmla="*/ 0 h 381000"/>
                <a:gd name="connsiteX1" fmla="*/ 266570 w 381000"/>
                <a:gd name="connsiteY1" fmla="*/ 12349 h 381000"/>
                <a:gd name="connsiteX2" fmla="*/ 266700 w 381000"/>
                <a:gd name="connsiteY2" fmla="*/ 14288 h 381000"/>
                <a:gd name="connsiteX3" fmla="*/ 266710 w 381000"/>
                <a:gd name="connsiteY3" fmla="*/ 58581 h 381000"/>
                <a:gd name="connsiteX4" fmla="*/ 322437 w 381000"/>
                <a:gd name="connsiteY4" fmla="*/ 114379 h 381000"/>
                <a:gd name="connsiteX5" fmla="*/ 366713 w 381000"/>
                <a:gd name="connsiteY5" fmla="*/ 114394 h 381000"/>
                <a:gd name="connsiteX6" fmla="*/ 381000 w 381000"/>
                <a:gd name="connsiteY6" fmla="*/ 128681 h 381000"/>
                <a:gd name="connsiteX7" fmla="*/ 368652 w 381000"/>
                <a:gd name="connsiteY7" fmla="*/ 142838 h 381000"/>
                <a:gd name="connsiteX8" fmla="*/ 366713 w 381000"/>
                <a:gd name="connsiteY8" fmla="*/ 142969 h 381000"/>
                <a:gd name="connsiteX9" fmla="*/ 323850 w 381000"/>
                <a:gd name="connsiteY9" fmla="*/ 142951 h 381000"/>
                <a:gd name="connsiteX10" fmla="*/ 323850 w 381000"/>
                <a:gd name="connsiteY10" fmla="*/ 176289 h 381000"/>
                <a:gd name="connsiteX11" fmla="*/ 366713 w 381000"/>
                <a:gd name="connsiteY11" fmla="*/ 176306 h 381000"/>
                <a:gd name="connsiteX12" fmla="*/ 380870 w 381000"/>
                <a:gd name="connsiteY12" fmla="*/ 188656 h 381000"/>
                <a:gd name="connsiteX13" fmla="*/ 381000 w 381000"/>
                <a:gd name="connsiteY13" fmla="*/ 190593 h 381000"/>
                <a:gd name="connsiteX14" fmla="*/ 368652 w 381000"/>
                <a:gd name="connsiteY14" fmla="*/ 204751 h 381000"/>
                <a:gd name="connsiteX15" fmla="*/ 366713 w 381000"/>
                <a:gd name="connsiteY15" fmla="*/ 204881 h 381000"/>
                <a:gd name="connsiteX16" fmla="*/ 323850 w 381000"/>
                <a:gd name="connsiteY16" fmla="*/ 204864 h 381000"/>
                <a:gd name="connsiteX17" fmla="*/ 323850 w 381000"/>
                <a:gd name="connsiteY17" fmla="*/ 238201 h 381000"/>
                <a:gd name="connsiteX18" fmla="*/ 366713 w 381000"/>
                <a:gd name="connsiteY18" fmla="*/ 238218 h 381000"/>
                <a:gd name="connsiteX19" fmla="*/ 380870 w 381000"/>
                <a:gd name="connsiteY19" fmla="*/ 250568 h 381000"/>
                <a:gd name="connsiteX20" fmla="*/ 381000 w 381000"/>
                <a:gd name="connsiteY20" fmla="*/ 252506 h 381000"/>
                <a:gd name="connsiteX21" fmla="*/ 368652 w 381000"/>
                <a:gd name="connsiteY21" fmla="*/ 266664 h 381000"/>
                <a:gd name="connsiteX22" fmla="*/ 366713 w 381000"/>
                <a:gd name="connsiteY22" fmla="*/ 266793 h 381000"/>
                <a:gd name="connsiteX23" fmla="*/ 322402 w 381000"/>
                <a:gd name="connsiteY23" fmla="*/ 266791 h 381000"/>
                <a:gd name="connsiteX24" fmla="*/ 266710 w 381000"/>
                <a:gd name="connsiteY24" fmla="*/ 322419 h 381000"/>
                <a:gd name="connsiteX25" fmla="*/ 266700 w 381000"/>
                <a:gd name="connsiteY25" fmla="*/ 366713 h 381000"/>
                <a:gd name="connsiteX26" fmla="*/ 252413 w 381000"/>
                <a:gd name="connsiteY26" fmla="*/ 381000 h 381000"/>
                <a:gd name="connsiteX27" fmla="*/ 238255 w 381000"/>
                <a:gd name="connsiteY27" fmla="*/ 368652 h 381000"/>
                <a:gd name="connsiteX28" fmla="*/ 238125 w 381000"/>
                <a:gd name="connsiteY28" fmla="*/ 366713 h 381000"/>
                <a:gd name="connsiteX29" fmla="*/ 238125 w 381000"/>
                <a:gd name="connsiteY29" fmla="*/ 323831 h 381000"/>
                <a:gd name="connsiteX30" fmla="*/ 204768 w 381000"/>
                <a:gd name="connsiteY30" fmla="*/ 323831 h 381000"/>
                <a:gd name="connsiteX31" fmla="*/ 204788 w 381000"/>
                <a:gd name="connsiteY31" fmla="*/ 366713 h 381000"/>
                <a:gd name="connsiteX32" fmla="*/ 192439 w 381000"/>
                <a:gd name="connsiteY32" fmla="*/ 380870 h 381000"/>
                <a:gd name="connsiteX33" fmla="*/ 190500 w 381000"/>
                <a:gd name="connsiteY33" fmla="*/ 381000 h 381000"/>
                <a:gd name="connsiteX34" fmla="*/ 176342 w 381000"/>
                <a:gd name="connsiteY34" fmla="*/ 368652 h 381000"/>
                <a:gd name="connsiteX35" fmla="*/ 176213 w 381000"/>
                <a:gd name="connsiteY35" fmla="*/ 366713 h 381000"/>
                <a:gd name="connsiteX36" fmla="*/ 176193 w 381000"/>
                <a:gd name="connsiteY36" fmla="*/ 323831 h 381000"/>
                <a:gd name="connsiteX37" fmla="*/ 142875 w 381000"/>
                <a:gd name="connsiteY37" fmla="*/ 323831 h 381000"/>
                <a:gd name="connsiteX38" fmla="*/ 142875 w 381000"/>
                <a:gd name="connsiteY38" fmla="*/ 366713 h 381000"/>
                <a:gd name="connsiteX39" fmla="*/ 130526 w 381000"/>
                <a:gd name="connsiteY39" fmla="*/ 380870 h 381000"/>
                <a:gd name="connsiteX40" fmla="*/ 128588 w 381000"/>
                <a:gd name="connsiteY40" fmla="*/ 381000 h 381000"/>
                <a:gd name="connsiteX41" fmla="*/ 114431 w 381000"/>
                <a:gd name="connsiteY41" fmla="*/ 368652 h 381000"/>
                <a:gd name="connsiteX42" fmla="*/ 114300 w 381000"/>
                <a:gd name="connsiteY42" fmla="*/ 366713 h 381000"/>
                <a:gd name="connsiteX43" fmla="*/ 114309 w 381000"/>
                <a:gd name="connsiteY43" fmla="*/ 322423 h 381000"/>
                <a:gd name="connsiteX44" fmla="*/ 58579 w 381000"/>
                <a:gd name="connsiteY44" fmla="*/ 266700 h 381000"/>
                <a:gd name="connsiteX45" fmla="*/ 14288 w 381000"/>
                <a:gd name="connsiteY45" fmla="*/ 266700 h 381000"/>
                <a:gd name="connsiteX46" fmla="*/ 0 w 381000"/>
                <a:gd name="connsiteY46" fmla="*/ 252413 h 381000"/>
                <a:gd name="connsiteX47" fmla="*/ 12349 w 381000"/>
                <a:gd name="connsiteY47" fmla="*/ 238255 h 381000"/>
                <a:gd name="connsiteX48" fmla="*/ 14288 w 381000"/>
                <a:gd name="connsiteY48" fmla="*/ 238125 h 381000"/>
                <a:gd name="connsiteX49" fmla="*/ 57150 w 381000"/>
                <a:gd name="connsiteY49" fmla="*/ 238106 h 381000"/>
                <a:gd name="connsiteX50" fmla="*/ 57150 w 381000"/>
                <a:gd name="connsiteY50" fmla="*/ 204768 h 381000"/>
                <a:gd name="connsiteX51" fmla="*/ 14288 w 381000"/>
                <a:gd name="connsiteY51" fmla="*/ 204788 h 381000"/>
                <a:gd name="connsiteX52" fmla="*/ 130 w 381000"/>
                <a:gd name="connsiteY52" fmla="*/ 192439 h 381000"/>
                <a:gd name="connsiteX53" fmla="*/ 0 w 381000"/>
                <a:gd name="connsiteY53" fmla="*/ 190500 h 381000"/>
                <a:gd name="connsiteX54" fmla="*/ 12349 w 381000"/>
                <a:gd name="connsiteY54" fmla="*/ 176342 h 381000"/>
                <a:gd name="connsiteX55" fmla="*/ 14288 w 381000"/>
                <a:gd name="connsiteY55" fmla="*/ 176213 h 381000"/>
                <a:gd name="connsiteX56" fmla="*/ 57150 w 381000"/>
                <a:gd name="connsiteY56" fmla="*/ 176193 h 381000"/>
                <a:gd name="connsiteX57" fmla="*/ 57150 w 381000"/>
                <a:gd name="connsiteY57" fmla="*/ 142856 h 381000"/>
                <a:gd name="connsiteX58" fmla="*/ 14288 w 381000"/>
                <a:gd name="connsiteY58" fmla="*/ 142875 h 381000"/>
                <a:gd name="connsiteX59" fmla="*/ 130 w 381000"/>
                <a:gd name="connsiteY59" fmla="*/ 130526 h 381000"/>
                <a:gd name="connsiteX60" fmla="*/ 0 w 381000"/>
                <a:gd name="connsiteY60" fmla="*/ 128588 h 381000"/>
                <a:gd name="connsiteX61" fmla="*/ 12349 w 381000"/>
                <a:gd name="connsiteY61" fmla="*/ 114431 h 381000"/>
                <a:gd name="connsiteX62" fmla="*/ 14288 w 381000"/>
                <a:gd name="connsiteY62" fmla="*/ 114300 h 381000"/>
                <a:gd name="connsiteX63" fmla="*/ 58583 w 381000"/>
                <a:gd name="connsiteY63" fmla="*/ 114282 h 381000"/>
                <a:gd name="connsiteX64" fmla="*/ 114309 w 381000"/>
                <a:gd name="connsiteY64" fmla="*/ 58577 h 381000"/>
                <a:gd name="connsiteX65" fmla="*/ 114300 w 381000"/>
                <a:gd name="connsiteY65" fmla="*/ 14288 h 381000"/>
                <a:gd name="connsiteX66" fmla="*/ 128588 w 381000"/>
                <a:gd name="connsiteY66" fmla="*/ 0 h 381000"/>
                <a:gd name="connsiteX67" fmla="*/ 142745 w 381000"/>
                <a:gd name="connsiteY67" fmla="*/ 12349 h 381000"/>
                <a:gd name="connsiteX68" fmla="*/ 142875 w 381000"/>
                <a:gd name="connsiteY68" fmla="*/ 14288 h 381000"/>
                <a:gd name="connsiteX69" fmla="*/ 142875 w 381000"/>
                <a:gd name="connsiteY69" fmla="*/ 57131 h 381000"/>
                <a:gd name="connsiteX70" fmla="*/ 176193 w 381000"/>
                <a:gd name="connsiteY70" fmla="*/ 57131 h 381000"/>
                <a:gd name="connsiteX71" fmla="*/ 176213 w 381000"/>
                <a:gd name="connsiteY71" fmla="*/ 14288 h 381000"/>
                <a:gd name="connsiteX72" fmla="*/ 188561 w 381000"/>
                <a:gd name="connsiteY72" fmla="*/ 130 h 381000"/>
                <a:gd name="connsiteX73" fmla="*/ 190500 w 381000"/>
                <a:gd name="connsiteY73" fmla="*/ 0 h 381000"/>
                <a:gd name="connsiteX74" fmla="*/ 204658 w 381000"/>
                <a:gd name="connsiteY74" fmla="*/ 12349 h 381000"/>
                <a:gd name="connsiteX75" fmla="*/ 204788 w 381000"/>
                <a:gd name="connsiteY75" fmla="*/ 14288 h 381000"/>
                <a:gd name="connsiteX76" fmla="*/ 204768 w 381000"/>
                <a:gd name="connsiteY76" fmla="*/ 57131 h 381000"/>
                <a:gd name="connsiteX77" fmla="*/ 238125 w 381000"/>
                <a:gd name="connsiteY77" fmla="*/ 57131 h 381000"/>
                <a:gd name="connsiteX78" fmla="*/ 238125 w 381000"/>
                <a:gd name="connsiteY78" fmla="*/ 14288 h 381000"/>
                <a:gd name="connsiteX79" fmla="*/ 248614 w 381000"/>
                <a:gd name="connsiteY79" fmla="*/ 510 h 381000"/>
                <a:gd name="connsiteX80" fmla="*/ 250473 w 381000"/>
                <a:gd name="connsiteY80" fmla="*/ 130 h 381000"/>
                <a:gd name="connsiteX81" fmla="*/ 252413 w 381000"/>
                <a:gd name="connsiteY81" fmla="*/ 0 h 381000"/>
                <a:gd name="connsiteX82" fmla="*/ 190593 w 381000"/>
                <a:gd name="connsiteY82" fmla="*/ 133444 h 381000"/>
                <a:gd name="connsiteX83" fmla="*/ 133444 w 381000"/>
                <a:gd name="connsiteY83" fmla="*/ 190593 h 381000"/>
                <a:gd name="connsiteX84" fmla="*/ 190593 w 381000"/>
                <a:gd name="connsiteY84" fmla="*/ 247743 h 381000"/>
                <a:gd name="connsiteX85" fmla="*/ 247743 w 381000"/>
                <a:gd name="connsiteY85" fmla="*/ 190593 h 381000"/>
                <a:gd name="connsiteX86" fmla="*/ 190593 w 381000"/>
                <a:gd name="connsiteY86" fmla="*/ 133444 h 381000"/>
                <a:gd name="connsiteX87" fmla="*/ 190593 w 381000"/>
                <a:gd name="connsiteY87" fmla="*/ 162018 h 381000"/>
                <a:gd name="connsiteX88" fmla="*/ 219168 w 381000"/>
                <a:gd name="connsiteY88" fmla="*/ 190593 h 381000"/>
                <a:gd name="connsiteX89" fmla="*/ 190593 w 381000"/>
                <a:gd name="connsiteY89" fmla="*/ 219168 h 381000"/>
                <a:gd name="connsiteX90" fmla="*/ 162018 w 381000"/>
                <a:gd name="connsiteY90" fmla="*/ 190593 h 381000"/>
                <a:gd name="connsiteX91" fmla="*/ 190593 w 381000"/>
                <a:gd name="connsiteY91" fmla="*/ 162018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381000" h="381000">
                  <a:moveTo>
                    <a:pt x="252413" y="0"/>
                  </a:moveTo>
                  <a:cubicBezTo>
                    <a:pt x="259646" y="0"/>
                    <a:pt x="265624" y="5375"/>
                    <a:pt x="266570" y="12349"/>
                  </a:cubicBezTo>
                  <a:lnTo>
                    <a:pt x="266700" y="14288"/>
                  </a:lnTo>
                  <a:lnTo>
                    <a:pt x="266710" y="58581"/>
                  </a:lnTo>
                  <a:cubicBezTo>
                    <a:pt x="294723" y="64272"/>
                    <a:pt x="316781" y="86354"/>
                    <a:pt x="322437" y="114379"/>
                  </a:cubicBezTo>
                  <a:lnTo>
                    <a:pt x="366713" y="114394"/>
                  </a:lnTo>
                  <a:cubicBezTo>
                    <a:pt x="374603" y="114394"/>
                    <a:pt x="381000" y="120791"/>
                    <a:pt x="381000" y="128681"/>
                  </a:cubicBezTo>
                  <a:cubicBezTo>
                    <a:pt x="381000" y="135915"/>
                    <a:pt x="375624" y="141892"/>
                    <a:pt x="368652" y="142838"/>
                  </a:cubicBezTo>
                  <a:lnTo>
                    <a:pt x="366713" y="142969"/>
                  </a:lnTo>
                  <a:lnTo>
                    <a:pt x="323850" y="142951"/>
                  </a:lnTo>
                  <a:lnTo>
                    <a:pt x="323850" y="176289"/>
                  </a:lnTo>
                  <a:lnTo>
                    <a:pt x="366713" y="176306"/>
                  </a:lnTo>
                  <a:cubicBezTo>
                    <a:pt x="373946" y="176306"/>
                    <a:pt x="379924" y="181682"/>
                    <a:pt x="380870" y="188656"/>
                  </a:cubicBezTo>
                  <a:lnTo>
                    <a:pt x="381000" y="190593"/>
                  </a:lnTo>
                  <a:cubicBezTo>
                    <a:pt x="381000" y="197827"/>
                    <a:pt x="375624" y="203805"/>
                    <a:pt x="368652" y="204751"/>
                  </a:cubicBezTo>
                  <a:lnTo>
                    <a:pt x="366713" y="204881"/>
                  </a:lnTo>
                  <a:lnTo>
                    <a:pt x="323850" y="204864"/>
                  </a:lnTo>
                  <a:lnTo>
                    <a:pt x="323850" y="238201"/>
                  </a:lnTo>
                  <a:lnTo>
                    <a:pt x="366713" y="238218"/>
                  </a:lnTo>
                  <a:cubicBezTo>
                    <a:pt x="373946" y="238218"/>
                    <a:pt x="379924" y="243594"/>
                    <a:pt x="380870" y="250568"/>
                  </a:cubicBezTo>
                  <a:lnTo>
                    <a:pt x="381000" y="252506"/>
                  </a:lnTo>
                  <a:cubicBezTo>
                    <a:pt x="381000" y="259739"/>
                    <a:pt x="375624" y="265717"/>
                    <a:pt x="368652" y="266664"/>
                  </a:cubicBezTo>
                  <a:lnTo>
                    <a:pt x="366713" y="266793"/>
                  </a:lnTo>
                  <a:lnTo>
                    <a:pt x="322402" y="266791"/>
                  </a:lnTo>
                  <a:cubicBezTo>
                    <a:pt x="316691" y="294736"/>
                    <a:pt x="294665" y="316741"/>
                    <a:pt x="266710" y="322419"/>
                  </a:cubicBezTo>
                  <a:lnTo>
                    <a:pt x="266700" y="366713"/>
                  </a:lnTo>
                  <a:cubicBezTo>
                    <a:pt x="266700" y="374603"/>
                    <a:pt x="260303" y="381000"/>
                    <a:pt x="252413" y="381000"/>
                  </a:cubicBezTo>
                  <a:cubicBezTo>
                    <a:pt x="245179" y="381000"/>
                    <a:pt x="239201" y="375624"/>
                    <a:pt x="238255" y="368652"/>
                  </a:cubicBezTo>
                  <a:lnTo>
                    <a:pt x="238125" y="366713"/>
                  </a:lnTo>
                  <a:lnTo>
                    <a:pt x="238125" y="323831"/>
                  </a:lnTo>
                  <a:lnTo>
                    <a:pt x="204768" y="323831"/>
                  </a:lnTo>
                  <a:lnTo>
                    <a:pt x="204788" y="366713"/>
                  </a:lnTo>
                  <a:cubicBezTo>
                    <a:pt x="204788" y="373946"/>
                    <a:pt x="199412" y="379924"/>
                    <a:pt x="192439" y="380870"/>
                  </a:cubicBezTo>
                  <a:lnTo>
                    <a:pt x="190500" y="381000"/>
                  </a:lnTo>
                  <a:cubicBezTo>
                    <a:pt x="183267" y="381000"/>
                    <a:pt x="177289" y="375624"/>
                    <a:pt x="176342" y="368652"/>
                  </a:cubicBezTo>
                  <a:lnTo>
                    <a:pt x="176213" y="366713"/>
                  </a:lnTo>
                  <a:lnTo>
                    <a:pt x="176193" y="323831"/>
                  </a:lnTo>
                  <a:lnTo>
                    <a:pt x="142875" y="323831"/>
                  </a:lnTo>
                  <a:lnTo>
                    <a:pt x="142875" y="366713"/>
                  </a:lnTo>
                  <a:cubicBezTo>
                    <a:pt x="142875" y="373946"/>
                    <a:pt x="137500" y="379924"/>
                    <a:pt x="130526" y="380870"/>
                  </a:cubicBezTo>
                  <a:lnTo>
                    <a:pt x="128588" y="381000"/>
                  </a:lnTo>
                  <a:cubicBezTo>
                    <a:pt x="121354" y="381000"/>
                    <a:pt x="115377" y="375624"/>
                    <a:pt x="114431" y="368652"/>
                  </a:cubicBezTo>
                  <a:lnTo>
                    <a:pt x="114300" y="366713"/>
                  </a:lnTo>
                  <a:lnTo>
                    <a:pt x="114309" y="322423"/>
                  </a:lnTo>
                  <a:cubicBezTo>
                    <a:pt x="86313" y="316744"/>
                    <a:pt x="64261" y="294694"/>
                    <a:pt x="58579" y="266700"/>
                  </a:cubicBezTo>
                  <a:lnTo>
                    <a:pt x="14288" y="266700"/>
                  </a:lnTo>
                  <a:cubicBezTo>
                    <a:pt x="6397" y="266700"/>
                    <a:pt x="0" y="260303"/>
                    <a:pt x="0" y="252413"/>
                  </a:cubicBezTo>
                  <a:cubicBezTo>
                    <a:pt x="0" y="245179"/>
                    <a:pt x="5375" y="239201"/>
                    <a:pt x="12349" y="238255"/>
                  </a:cubicBezTo>
                  <a:lnTo>
                    <a:pt x="14288" y="238125"/>
                  </a:lnTo>
                  <a:lnTo>
                    <a:pt x="57150" y="238106"/>
                  </a:lnTo>
                  <a:lnTo>
                    <a:pt x="57150" y="204768"/>
                  </a:lnTo>
                  <a:lnTo>
                    <a:pt x="14288" y="204788"/>
                  </a:lnTo>
                  <a:cubicBezTo>
                    <a:pt x="7054" y="204788"/>
                    <a:pt x="1077" y="199412"/>
                    <a:pt x="130" y="192439"/>
                  </a:cubicBezTo>
                  <a:lnTo>
                    <a:pt x="0" y="190500"/>
                  </a:lnTo>
                  <a:cubicBezTo>
                    <a:pt x="0" y="183267"/>
                    <a:pt x="5375" y="177289"/>
                    <a:pt x="12349" y="176342"/>
                  </a:cubicBezTo>
                  <a:lnTo>
                    <a:pt x="14288" y="176213"/>
                  </a:lnTo>
                  <a:lnTo>
                    <a:pt x="57150" y="176193"/>
                  </a:lnTo>
                  <a:lnTo>
                    <a:pt x="57150" y="142856"/>
                  </a:lnTo>
                  <a:lnTo>
                    <a:pt x="14288" y="142875"/>
                  </a:lnTo>
                  <a:cubicBezTo>
                    <a:pt x="7054" y="142875"/>
                    <a:pt x="1077" y="137500"/>
                    <a:pt x="130" y="130526"/>
                  </a:cubicBezTo>
                  <a:lnTo>
                    <a:pt x="0" y="128588"/>
                  </a:lnTo>
                  <a:cubicBezTo>
                    <a:pt x="0" y="121354"/>
                    <a:pt x="5375" y="115377"/>
                    <a:pt x="12349" y="114431"/>
                  </a:cubicBezTo>
                  <a:lnTo>
                    <a:pt x="14288" y="114300"/>
                  </a:lnTo>
                  <a:lnTo>
                    <a:pt x="58583" y="114282"/>
                  </a:lnTo>
                  <a:cubicBezTo>
                    <a:pt x="64271" y="86297"/>
                    <a:pt x="86320" y="64255"/>
                    <a:pt x="114309" y="58577"/>
                  </a:cubicBezTo>
                  <a:lnTo>
                    <a:pt x="114300" y="14288"/>
                  </a:lnTo>
                  <a:cubicBezTo>
                    <a:pt x="114300" y="6397"/>
                    <a:pt x="120697" y="0"/>
                    <a:pt x="128588" y="0"/>
                  </a:cubicBezTo>
                  <a:cubicBezTo>
                    <a:pt x="135821" y="0"/>
                    <a:pt x="141798" y="5375"/>
                    <a:pt x="142745" y="12349"/>
                  </a:cubicBezTo>
                  <a:lnTo>
                    <a:pt x="142875" y="14288"/>
                  </a:lnTo>
                  <a:lnTo>
                    <a:pt x="142875" y="57131"/>
                  </a:lnTo>
                  <a:lnTo>
                    <a:pt x="176193" y="57131"/>
                  </a:lnTo>
                  <a:lnTo>
                    <a:pt x="176213" y="14288"/>
                  </a:lnTo>
                  <a:cubicBezTo>
                    <a:pt x="176213" y="7054"/>
                    <a:pt x="181588" y="1077"/>
                    <a:pt x="188561" y="130"/>
                  </a:cubicBezTo>
                  <a:lnTo>
                    <a:pt x="190500" y="0"/>
                  </a:lnTo>
                  <a:cubicBezTo>
                    <a:pt x="197733" y="0"/>
                    <a:pt x="203711" y="5375"/>
                    <a:pt x="204658" y="12349"/>
                  </a:cubicBezTo>
                  <a:lnTo>
                    <a:pt x="204788" y="14288"/>
                  </a:lnTo>
                  <a:lnTo>
                    <a:pt x="204768" y="57131"/>
                  </a:lnTo>
                  <a:lnTo>
                    <a:pt x="238125" y="57131"/>
                  </a:lnTo>
                  <a:lnTo>
                    <a:pt x="238125" y="14288"/>
                  </a:lnTo>
                  <a:cubicBezTo>
                    <a:pt x="238125" y="7712"/>
                    <a:pt x="242567" y="2174"/>
                    <a:pt x="248614" y="510"/>
                  </a:cubicBezTo>
                  <a:lnTo>
                    <a:pt x="250473" y="130"/>
                  </a:lnTo>
                  <a:lnTo>
                    <a:pt x="252413" y="0"/>
                  </a:lnTo>
                  <a:close/>
                  <a:moveTo>
                    <a:pt x="190593" y="133444"/>
                  </a:moveTo>
                  <a:cubicBezTo>
                    <a:pt x="159031" y="133444"/>
                    <a:pt x="133444" y="159031"/>
                    <a:pt x="133444" y="190593"/>
                  </a:cubicBezTo>
                  <a:cubicBezTo>
                    <a:pt x="133444" y="222157"/>
                    <a:pt x="159031" y="247743"/>
                    <a:pt x="190593" y="247743"/>
                  </a:cubicBezTo>
                  <a:cubicBezTo>
                    <a:pt x="222157" y="247743"/>
                    <a:pt x="247743" y="222157"/>
                    <a:pt x="247743" y="190593"/>
                  </a:cubicBezTo>
                  <a:cubicBezTo>
                    <a:pt x="247743" y="159031"/>
                    <a:pt x="222157" y="133444"/>
                    <a:pt x="190593" y="133444"/>
                  </a:cubicBezTo>
                  <a:close/>
                  <a:moveTo>
                    <a:pt x="190593" y="162018"/>
                  </a:moveTo>
                  <a:cubicBezTo>
                    <a:pt x="206376" y="162018"/>
                    <a:pt x="219168" y="174812"/>
                    <a:pt x="219168" y="190593"/>
                  </a:cubicBezTo>
                  <a:cubicBezTo>
                    <a:pt x="219168" y="206376"/>
                    <a:pt x="206376" y="219168"/>
                    <a:pt x="190593" y="219168"/>
                  </a:cubicBezTo>
                  <a:cubicBezTo>
                    <a:pt x="174812" y="219168"/>
                    <a:pt x="162018" y="206376"/>
                    <a:pt x="162018" y="190593"/>
                  </a:cubicBezTo>
                  <a:cubicBezTo>
                    <a:pt x="162018" y="174812"/>
                    <a:pt x="174812" y="162018"/>
                    <a:pt x="190593" y="162018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06D896F-43D0-A0C4-B504-8BF9C123691D}"/>
              </a:ext>
            </a:extLst>
          </p:cNvPr>
          <p:cNvSpPr txBox="1"/>
          <p:nvPr/>
        </p:nvSpPr>
        <p:spPr>
          <a:xfrm>
            <a:off x="584199" y="2963764"/>
            <a:ext cx="3481389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Full stack web UI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BE1EFCB9-3E2E-20FC-AB37-6E8613017907}"/>
              </a:ext>
            </a:extLst>
          </p:cNvPr>
          <p:cNvSpPr txBox="1">
            <a:spLocks/>
          </p:cNvSpPr>
          <p:nvPr/>
        </p:nvSpPr>
        <p:spPr>
          <a:xfrm>
            <a:off x="1342103" y="3657782"/>
            <a:ext cx="2241755" cy="2928109"/>
          </a:xfrm>
          <a:prstGeom prst="rect">
            <a:avLst/>
          </a:prstGeom>
        </p:spPr>
        <p:txBody>
          <a:bodyPr lIns="0" tIns="0" rIns="0" bIns="0"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Static server rendering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Enhanced navigation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&amp; form handling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Streaming rendering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client interactivity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 component or page</a:t>
            </a:r>
          </a:p>
          <a:p>
            <a:pPr marL="0" indent="0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Auto select the render mode at runtime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71C5A9D-D288-4290-BBCE-DB4EF0CA8876}"/>
              </a:ext>
            </a:extLst>
          </p:cNvPr>
          <p:cNvGrpSpPr/>
          <p:nvPr/>
        </p:nvGrpSpPr>
        <p:grpSpPr>
          <a:xfrm>
            <a:off x="5523372" y="1585424"/>
            <a:ext cx="1121442" cy="1121442"/>
            <a:chOff x="5523372" y="1585424"/>
            <a:chExt cx="1121442" cy="1121442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3C6C5ED-55F3-B504-4598-19C05D4E913D}"/>
                </a:ext>
              </a:extLst>
            </p:cNvPr>
            <p:cNvSpPr/>
            <p:nvPr/>
          </p:nvSpPr>
          <p:spPr bwMode="auto">
            <a:xfrm>
              <a:off x="5523372" y="1585424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39" name="Graphic 33">
              <a:extLst>
                <a:ext uri="{FF2B5EF4-FFF2-40B4-BE49-F238E27FC236}">
                  <a16:creationId xmlns:a16="http://schemas.microsoft.com/office/drawing/2014/main" id="{7ACE7366-2DFE-3D14-D4C1-EA32E8780F63}"/>
                </a:ext>
              </a:extLst>
            </p:cNvPr>
            <p:cNvSpPr/>
            <p:nvPr/>
          </p:nvSpPr>
          <p:spPr>
            <a:xfrm>
              <a:off x="5812661" y="1863475"/>
              <a:ext cx="542864" cy="565340"/>
            </a:xfrm>
            <a:custGeom>
              <a:avLst/>
              <a:gdLst>
                <a:gd name="connsiteX0" fmla="*/ 89274 w 178348"/>
                <a:gd name="connsiteY0" fmla="*/ 0 h 185732"/>
                <a:gd name="connsiteX1" fmla="*/ 110058 w 178348"/>
                <a:gd name="connsiteY1" fmla="*/ 2410 h 185732"/>
                <a:gd name="connsiteX2" fmla="*/ 115601 w 178348"/>
                <a:gd name="connsiteY2" fmla="*/ 8592 h 185732"/>
                <a:gd name="connsiteX3" fmla="*/ 117220 w 178348"/>
                <a:gd name="connsiteY3" fmla="*/ 23136 h 185732"/>
                <a:gd name="connsiteX4" fmla="*/ 131782 w 178348"/>
                <a:gd name="connsiteY4" fmla="*/ 34777 h 185732"/>
                <a:gd name="connsiteX5" fmla="*/ 135575 w 178348"/>
                <a:gd name="connsiteY5" fmla="*/ 33766 h 185732"/>
                <a:gd name="connsiteX6" fmla="*/ 148920 w 178348"/>
                <a:gd name="connsiteY6" fmla="*/ 27908 h 185732"/>
                <a:gd name="connsiteX7" fmla="*/ 157016 w 178348"/>
                <a:gd name="connsiteY7" fmla="*/ 29566 h 185732"/>
                <a:gd name="connsiteX8" fmla="*/ 178009 w 178348"/>
                <a:gd name="connsiteY8" fmla="*/ 65684 h 185732"/>
                <a:gd name="connsiteX9" fmla="*/ 175428 w 178348"/>
                <a:gd name="connsiteY9" fmla="*/ 73543 h 185732"/>
                <a:gd name="connsiteX10" fmla="*/ 163598 w 178348"/>
                <a:gd name="connsiteY10" fmla="*/ 82267 h 185732"/>
                <a:gd name="connsiteX11" fmla="*/ 160784 w 178348"/>
                <a:gd name="connsiteY11" fmla="*/ 100656 h 185732"/>
                <a:gd name="connsiteX12" fmla="*/ 163598 w 178348"/>
                <a:gd name="connsiteY12" fmla="*/ 103470 h 185732"/>
                <a:gd name="connsiteX13" fmla="*/ 175437 w 178348"/>
                <a:gd name="connsiteY13" fmla="*/ 112185 h 185732"/>
                <a:gd name="connsiteX14" fmla="*/ 178028 w 178348"/>
                <a:gd name="connsiteY14" fmla="*/ 120053 h 185732"/>
                <a:gd name="connsiteX15" fmla="*/ 157035 w 178348"/>
                <a:gd name="connsiteY15" fmla="*/ 156172 h 185732"/>
                <a:gd name="connsiteX16" fmla="*/ 148958 w 178348"/>
                <a:gd name="connsiteY16" fmla="*/ 157839 h 185732"/>
                <a:gd name="connsiteX17" fmla="*/ 135556 w 178348"/>
                <a:gd name="connsiteY17" fmla="*/ 151962 h 185732"/>
                <a:gd name="connsiteX18" fmla="*/ 118240 w 178348"/>
                <a:gd name="connsiteY18" fmla="*/ 158722 h 185732"/>
                <a:gd name="connsiteX19" fmla="*/ 117211 w 178348"/>
                <a:gd name="connsiteY19" fmla="*/ 162573 h 185732"/>
                <a:gd name="connsiteX20" fmla="*/ 115601 w 178348"/>
                <a:gd name="connsiteY20" fmla="*/ 177108 h 185732"/>
                <a:gd name="connsiteX21" fmla="*/ 110153 w 178348"/>
                <a:gd name="connsiteY21" fmla="*/ 183271 h 185732"/>
                <a:gd name="connsiteX22" fmla="*/ 68186 w 178348"/>
                <a:gd name="connsiteY22" fmla="*/ 183271 h 185732"/>
                <a:gd name="connsiteX23" fmla="*/ 62737 w 178348"/>
                <a:gd name="connsiteY23" fmla="*/ 177108 h 185732"/>
                <a:gd name="connsiteX24" fmla="*/ 61137 w 178348"/>
                <a:gd name="connsiteY24" fmla="*/ 162592 h 185732"/>
                <a:gd name="connsiteX25" fmla="*/ 46567 w 178348"/>
                <a:gd name="connsiteY25" fmla="*/ 151005 h 185732"/>
                <a:gd name="connsiteX26" fmla="*/ 42792 w 178348"/>
                <a:gd name="connsiteY26" fmla="*/ 152019 h 185732"/>
                <a:gd name="connsiteX27" fmla="*/ 29400 w 178348"/>
                <a:gd name="connsiteY27" fmla="*/ 157886 h 185732"/>
                <a:gd name="connsiteX28" fmla="*/ 21313 w 178348"/>
                <a:gd name="connsiteY28" fmla="*/ 156220 h 185732"/>
                <a:gd name="connsiteX29" fmla="*/ 320 w 178348"/>
                <a:gd name="connsiteY29" fmla="*/ 120063 h 185732"/>
                <a:gd name="connsiteX30" fmla="*/ 2911 w 178348"/>
                <a:gd name="connsiteY30" fmla="*/ 112195 h 185732"/>
                <a:gd name="connsiteX31" fmla="*/ 14751 w 178348"/>
                <a:gd name="connsiteY31" fmla="*/ 103470 h 185732"/>
                <a:gd name="connsiteX32" fmla="*/ 17581 w 178348"/>
                <a:gd name="connsiteY32" fmla="*/ 85097 h 185732"/>
                <a:gd name="connsiteX33" fmla="*/ 14751 w 178348"/>
                <a:gd name="connsiteY33" fmla="*/ 82267 h 185732"/>
                <a:gd name="connsiteX34" fmla="*/ 2911 w 178348"/>
                <a:gd name="connsiteY34" fmla="*/ 73562 h 185732"/>
                <a:gd name="connsiteX35" fmla="*/ 330 w 178348"/>
                <a:gd name="connsiteY35" fmla="*/ 65694 h 185732"/>
                <a:gd name="connsiteX36" fmla="*/ 21323 w 178348"/>
                <a:gd name="connsiteY36" fmla="*/ 29575 h 185732"/>
                <a:gd name="connsiteX37" fmla="*/ 29419 w 178348"/>
                <a:gd name="connsiteY37" fmla="*/ 27918 h 185732"/>
                <a:gd name="connsiteX38" fmla="*/ 42754 w 178348"/>
                <a:gd name="connsiteY38" fmla="*/ 33776 h 185732"/>
                <a:gd name="connsiteX39" fmla="*/ 60130 w 178348"/>
                <a:gd name="connsiteY39" fmla="*/ 26909 h 185732"/>
                <a:gd name="connsiteX40" fmla="*/ 61137 w 178348"/>
                <a:gd name="connsiteY40" fmla="*/ 23127 h 185732"/>
                <a:gd name="connsiteX41" fmla="*/ 62757 w 178348"/>
                <a:gd name="connsiteY41" fmla="*/ 8592 h 185732"/>
                <a:gd name="connsiteX42" fmla="*/ 68310 w 178348"/>
                <a:gd name="connsiteY42" fmla="*/ 2400 h 185732"/>
                <a:gd name="connsiteX43" fmla="*/ 89274 w 178348"/>
                <a:gd name="connsiteY43" fmla="*/ 0 h 185732"/>
                <a:gd name="connsiteX44" fmla="*/ 89160 w 178348"/>
                <a:gd name="connsiteY44" fmla="*/ 64294 h 185732"/>
                <a:gd name="connsiteX45" fmla="*/ 60585 w 178348"/>
                <a:gd name="connsiteY45" fmla="*/ 92869 h 185732"/>
                <a:gd name="connsiteX46" fmla="*/ 89160 w 178348"/>
                <a:gd name="connsiteY46" fmla="*/ 121444 h 185732"/>
                <a:gd name="connsiteX47" fmla="*/ 117735 w 178348"/>
                <a:gd name="connsiteY47" fmla="*/ 92869 h 185732"/>
                <a:gd name="connsiteX48" fmla="*/ 89160 w 178348"/>
                <a:gd name="connsiteY48" fmla="*/ 64294 h 1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178348" h="185732">
                  <a:moveTo>
                    <a:pt x="89274" y="0"/>
                  </a:moveTo>
                  <a:cubicBezTo>
                    <a:pt x="96265" y="76"/>
                    <a:pt x="103228" y="886"/>
                    <a:pt x="110058" y="2410"/>
                  </a:cubicBezTo>
                  <a:cubicBezTo>
                    <a:pt x="113036" y="3075"/>
                    <a:pt x="115263" y="5558"/>
                    <a:pt x="115601" y="8592"/>
                  </a:cubicBezTo>
                  <a:lnTo>
                    <a:pt x="117220" y="23136"/>
                  </a:lnTo>
                  <a:cubicBezTo>
                    <a:pt x="118027" y="30372"/>
                    <a:pt x="124547" y="35584"/>
                    <a:pt x="131782" y="34777"/>
                  </a:cubicBezTo>
                  <a:cubicBezTo>
                    <a:pt x="133090" y="34631"/>
                    <a:pt x="134368" y="34290"/>
                    <a:pt x="135575" y="33766"/>
                  </a:cubicBezTo>
                  <a:lnTo>
                    <a:pt x="148920" y="27908"/>
                  </a:lnTo>
                  <a:cubicBezTo>
                    <a:pt x="151696" y="26685"/>
                    <a:pt x="154943" y="27350"/>
                    <a:pt x="157016" y="29566"/>
                  </a:cubicBezTo>
                  <a:cubicBezTo>
                    <a:pt x="166654" y="39863"/>
                    <a:pt x="173832" y="52212"/>
                    <a:pt x="178009" y="65684"/>
                  </a:cubicBezTo>
                  <a:cubicBezTo>
                    <a:pt x="178906" y="68586"/>
                    <a:pt x="177871" y="71738"/>
                    <a:pt x="175428" y="73543"/>
                  </a:cubicBezTo>
                  <a:lnTo>
                    <a:pt x="163598" y="82267"/>
                  </a:lnTo>
                  <a:cubicBezTo>
                    <a:pt x="157743" y="86568"/>
                    <a:pt x="156483" y="94801"/>
                    <a:pt x="160784" y="100656"/>
                  </a:cubicBezTo>
                  <a:cubicBezTo>
                    <a:pt x="161574" y="101731"/>
                    <a:pt x="162522" y="102680"/>
                    <a:pt x="163598" y="103470"/>
                  </a:cubicBezTo>
                  <a:lnTo>
                    <a:pt x="175437" y="112185"/>
                  </a:lnTo>
                  <a:cubicBezTo>
                    <a:pt x="177888" y="113989"/>
                    <a:pt x="178928" y="117146"/>
                    <a:pt x="178028" y="120053"/>
                  </a:cubicBezTo>
                  <a:cubicBezTo>
                    <a:pt x="173849" y="133524"/>
                    <a:pt x="166672" y="145873"/>
                    <a:pt x="157035" y="156172"/>
                  </a:cubicBezTo>
                  <a:cubicBezTo>
                    <a:pt x="154967" y="158383"/>
                    <a:pt x="151731" y="159050"/>
                    <a:pt x="148958" y="157839"/>
                  </a:cubicBezTo>
                  <a:lnTo>
                    <a:pt x="135556" y="151962"/>
                  </a:lnTo>
                  <a:cubicBezTo>
                    <a:pt x="128908" y="149046"/>
                    <a:pt x="121154" y="152073"/>
                    <a:pt x="118240" y="158722"/>
                  </a:cubicBezTo>
                  <a:cubicBezTo>
                    <a:pt x="117703" y="159946"/>
                    <a:pt x="117356" y="161244"/>
                    <a:pt x="117211" y="162573"/>
                  </a:cubicBezTo>
                  <a:lnTo>
                    <a:pt x="115601" y="177108"/>
                  </a:lnTo>
                  <a:cubicBezTo>
                    <a:pt x="115269" y="180106"/>
                    <a:pt x="113089" y="182573"/>
                    <a:pt x="110153" y="183271"/>
                  </a:cubicBezTo>
                  <a:cubicBezTo>
                    <a:pt x="96356" y="186553"/>
                    <a:pt x="81983" y="186553"/>
                    <a:pt x="68186" y="183271"/>
                  </a:cubicBezTo>
                  <a:cubicBezTo>
                    <a:pt x="65251" y="182573"/>
                    <a:pt x="63070" y="180106"/>
                    <a:pt x="62737" y="177108"/>
                  </a:cubicBezTo>
                  <a:lnTo>
                    <a:pt x="61137" y="162592"/>
                  </a:lnTo>
                  <a:cubicBezTo>
                    <a:pt x="60314" y="155369"/>
                    <a:pt x="53790" y="150181"/>
                    <a:pt x="46567" y="151005"/>
                  </a:cubicBezTo>
                  <a:cubicBezTo>
                    <a:pt x="45265" y="151153"/>
                    <a:pt x="43993" y="151495"/>
                    <a:pt x="42792" y="152019"/>
                  </a:cubicBezTo>
                  <a:lnTo>
                    <a:pt x="29400" y="157886"/>
                  </a:lnTo>
                  <a:cubicBezTo>
                    <a:pt x="26624" y="159103"/>
                    <a:pt x="23382" y="158434"/>
                    <a:pt x="21313" y="156220"/>
                  </a:cubicBezTo>
                  <a:cubicBezTo>
                    <a:pt x="11671" y="145910"/>
                    <a:pt x="4493" y="133547"/>
                    <a:pt x="320" y="120063"/>
                  </a:cubicBezTo>
                  <a:cubicBezTo>
                    <a:pt x="-580" y="117156"/>
                    <a:pt x="460" y="113998"/>
                    <a:pt x="2911" y="112195"/>
                  </a:cubicBezTo>
                  <a:lnTo>
                    <a:pt x="14751" y="103470"/>
                  </a:lnTo>
                  <a:cubicBezTo>
                    <a:pt x="20605" y="99178"/>
                    <a:pt x="21873" y="90952"/>
                    <a:pt x="17581" y="85097"/>
                  </a:cubicBezTo>
                  <a:cubicBezTo>
                    <a:pt x="16787" y="84015"/>
                    <a:pt x="15833" y="83061"/>
                    <a:pt x="14751" y="82267"/>
                  </a:cubicBezTo>
                  <a:lnTo>
                    <a:pt x="2911" y="73562"/>
                  </a:lnTo>
                  <a:cubicBezTo>
                    <a:pt x="463" y="71756"/>
                    <a:pt x="-573" y="68599"/>
                    <a:pt x="330" y="65694"/>
                  </a:cubicBezTo>
                  <a:cubicBezTo>
                    <a:pt x="4507" y="52222"/>
                    <a:pt x="11684" y="39873"/>
                    <a:pt x="21323" y="29575"/>
                  </a:cubicBezTo>
                  <a:cubicBezTo>
                    <a:pt x="23396" y="27359"/>
                    <a:pt x="26642" y="26695"/>
                    <a:pt x="29419" y="27918"/>
                  </a:cubicBezTo>
                  <a:lnTo>
                    <a:pt x="42754" y="33776"/>
                  </a:lnTo>
                  <a:cubicBezTo>
                    <a:pt x="49448" y="36678"/>
                    <a:pt x="57228" y="33603"/>
                    <a:pt x="60130" y="26909"/>
                  </a:cubicBezTo>
                  <a:cubicBezTo>
                    <a:pt x="60652" y="25705"/>
                    <a:pt x="60991" y="24430"/>
                    <a:pt x="61137" y="23127"/>
                  </a:cubicBezTo>
                  <a:lnTo>
                    <a:pt x="62757" y="8592"/>
                  </a:lnTo>
                  <a:cubicBezTo>
                    <a:pt x="63092" y="5552"/>
                    <a:pt x="65324" y="3063"/>
                    <a:pt x="68310" y="2400"/>
                  </a:cubicBezTo>
                  <a:cubicBezTo>
                    <a:pt x="75139" y="886"/>
                    <a:pt x="82121" y="86"/>
                    <a:pt x="89274" y="0"/>
                  </a:cubicBezTo>
                  <a:close/>
                  <a:moveTo>
                    <a:pt x="89160" y="64294"/>
                  </a:moveTo>
                  <a:cubicBezTo>
                    <a:pt x="73378" y="64294"/>
                    <a:pt x="60585" y="77087"/>
                    <a:pt x="60585" y="92869"/>
                  </a:cubicBezTo>
                  <a:cubicBezTo>
                    <a:pt x="60585" y="108651"/>
                    <a:pt x="73378" y="121444"/>
                    <a:pt x="89160" y="121444"/>
                  </a:cubicBezTo>
                  <a:cubicBezTo>
                    <a:pt x="104942" y="121444"/>
                    <a:pt x="117735" y="108651"/>
                    <a:pt x="117735" y="92869"/>
                  </a:cubicBezTo>
                  <a:cubicBezTo>
                    <a:pt x="117735" y="77087"/>
                    <a:pt x="104942" y="64294"/>
                    <a:pt x="89160" y="64294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E883D110-6038-3F1C-B423-A0277BEE11D3}"/>
              </a:ext>
            </a:extLst>
          </p:cNvPr>
          <p:cNvSpPr txBox="1"/>
          <p:nvPr/>
        </p:nvSpPr>
        <p:spPr>
          <a:xfrm>
            <a:off x="4343399" y="2963764"/>
            <a:ext cx="3481389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/>
              <a:t>Enhancements</a:t>
            </a:r>
          </a:p>
        </p:txBody>
      </p:sp>
      <p:sp>
        <p:nvSpPr>
          <p:cNvPr id="29" name="Text Placeholder 5">
            <a:extLst>
              <a:ext uri="{FF2B5EF4-FFF2-40B4-BE49-F238E27FC236}">
                <a16:creationId xmlns:a16="http://schemas.microsoft.com/office/drawing/2014/main" id="{C478BC66-624F-F13F-C795-95ED9B2F9A68}"/>
              </a:ext>
            </a:extLst>
          </p:cNvPr>
          <p:cNvSpPr txBox="1">
            <a:spLocks/>
          </p:cNvSpPr>
          <p:nvPr/>
        </p:nvSpPr>
        <p:spPr>
          <a:xfrm>
            <a:off x="5001499" y="3605297"/>
            <a:ext cx="2131459" cy="246221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R="0" indent="0" defTabSz="932742" fontAlgn="auto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cs typeface="Segoe UI" panose="020B0502040204020203" pitchFamily="34" charset="0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Generate static HTML content with components</a:t>
            </a:r>
          </a:p>
          <a:p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QuickGrid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Sections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Route to named element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Monitor circuit activity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Improved authentication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F847DAB-6E82-D6D0-B9CD-181427B534B0}"/>
              </a:ext>
            </a:extLst>
          </p:cNvPr>
          <p:cNvGrpSpPr/>
          <p:nvPr/>
        </p:nvGrpSpPr>
        <p:grpSpPr>
          <a:xfrm>
            <a:off x="9316439" y="1585424"/>
            <a:ext cx="1121442" cy="1121442"/>
            <a:chOff x="9316439" y="1585424"/>
            <a:chExt cx="1121442" cy="1121442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507C02D5-446D-1C9A-303A-390A01B9978A}"/>
                </a:ext>
              </a:extLst>
            </p:cNvPr>
            <p:cNvSpPr/>
            <p:nvPr/>
          </p:nvSpPr>
          <p:spPr bwMode="auto">
            <a:xfrm>
              <a:off x="9316439" y="1585424"/>
              <a:ext cx="1121442" cy="1121442"/>
            </a:xfrm>
            <a:prstGeom prst="ellipse">
              <a:avLst/>
            </a:prstGeom>
            <a:solidFill>
              <a:srgbClr val="F4F3F5"/>
            </a:solidFill>
            <a:ln w="19050" cap="flat" cmpd="sng" algn="ctr"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r="100000" b="100000"/>
                </a:path>
                <a:tileRect l="-100000" t="-100000"/>
              </a:gradFill>
              <a:prstDash val="solid"/>
              <a:miter lim="800000"/>
            </a:ln>
            <a:effectLst>
              <a:outerShdw blurRad="63500" dist="127000" dir="2700000" algn="tl" rotWithShape="0">
                <a:prstClr val="black">
                  <a:alpha val="5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dirty="0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42" name="Graphic 261">
              <a:extLst>
                <a:ext uri="{FF2B5EF4-FFF2-40B4-BE49-F238E27FC236}">
                  <a16:creationId xmlns:a16="http://schemas.microsoft.com/office/drawing/2014/main" id="{C30A1177-C9DD-F097-5B8D-C9369DA5A6AB}"/>
                </a:ext>
              </a:extLst>
            </p:cNvPr>
            <p:cNvSpPr/>
            <p:nvPr/>
          </p:nvSpPr>
          <p:spPr>
            <a:xfrm>
              <a:off x="9581974" y="1909922"/>
              <a:ext cx="590373" cy="472446"/>
            </a:xfrm>
            <a:custGeom>
              <a:avLst/>
              <a:gdLst>
                <a:gd name="connsiteX0" fmla="*/ 115929 w 381000"/>
                <a:gd name="connsiteY0" fmla="*/ 278343 h 304895"/>
                <a:gd name="connsiteX1" fmla="*/ 230156 w 381000"/>
                <a:gd name="connsiteY1" fmla="*/ 11557 h 304895"/>
                <a:gd name="connsiteX2" fmla="*/ 255167 w 381000"/>
                <a:gd name="connsiteY2" fmla="*/ 1542 h 304895"/>
                <a:gd name="connsiteX3" fmla="*/ 265938 w 381000"/>
                <a:gd name="connsiteY3" fmla="*/ 24460 h 304895"/>
                <a:gd name="connsiteX4" fmla="*/ 265180 w 381000"/>
                <a:gd name="connsiteY4" fmla="*/ 26553 h 304895"/>
                <a:gd name="connsiteX5" fmla="*/ 150954 w 381000"/>
                <a:gd name="connsiteY5" fmla="*/ 293340 h 304895"/>
                <a:gd name="connsiteX6" fmla="*/ 125944 w 381000"/>
                <a:gd name="connsiteY6" fmla="*/ 303354 h 304895"/>
                <a:gd name="connsiteX7" fmla="*/ 115173 w 381000"/>
                <a:gd name="connsiteY7" fmla="*/ 280435 h 304895"/>
                <a:gd name="connsiteX8" fmla="*/ 115929 w 381000"/>
                <a:gd name="connsiteY8" fmla="*/ 278343 h 304895"/>
                <a:gd name="connsiteX9" fmla="*/ 230156 w 381000"/>
                <a:gd name="connsiteY9" fmla="*/ 11557 h 304895"/>
                <a:gd name="connsiteX10" fmla="*/ 115929 w 381000"/>
                <a:gd name="connsiteY10" fmla="*/ 278343 h 304895"/>
                <a:gd name="connsiteX11" fmla="*/ 5580 w 381000"/>
                <a:gd name="connsiteY11" fmla="*/ 138934 h 304895"/>
                <a:gd name="connsiteX12" fmla="*/ 81780 w 381000"/>
                <a:gd name="connsiteY12" fmla="*/ 62735 h 304895"/>
                <a:gd name="connsiteX13" fmla="*/ 108720 w 381000"/>
                <a:gd name="connsiteY13" fmla="*/ 62735 h 304895"/>
                <a:gd name="connsiteX14" fmla="*/ 110305 w 381000"/>
                <a:gd name="connsiteY14" fmla="*/ 87881 h 304895"/>
                <a:gd name="connsiteX15" fmla="*/ 108720 w 381000"/>
                <a:gd name="connsiteY15" fmla="*/ 89675 h 304895"/>
                <a:gd name="connsiteX16" fmla="*/ 45991 w 381000"/>
                <a:gd name="connsiteY16" fmla="*/ 152406 h 304895"/>
                <a:gd name="connsiteX17" fmla="*/ 108720 w 381000"/>
                <a:gd name="connsiteY17" fmla="*/ 215134 h 304895"/>
                <a:gd name="connsiteX18" fmla="*/ 108720 w 381000"/>
                <a:gd name="connsiteY18" fmla="*/ 242076 h 304895"/>
                <a:gd name="connsiteX19" fmla="*/ 83574 w 381000"/>
                <a:gd name="connsiteY19" fmla="*/ 243661 h 304895"/>
                <a:gd name="connsiteX20" fmla="*/ 81780 w 381000"/>
                <a:gd name="connsiteY20" fmla="*/ 242076 h 304895"/>
                <a:gd name="connsiteX21" fmla="*/ 5580 w 381000"/>
                <a:gd name="connsiteY21" fmla="*/ 165876 h 304895"/>
                <a:gd name="connsiteX22" fmla="*/ 3995 w 381000"/>
                <a:gd name="connsiteY22" fmla="*/ 140730 h 304895"/>
                <a:gd name="connsiteX23" fmla="*/ 5580 w 381000"/>
                <a:gd name="connsiteY23" fmla="*/ 138934 h 304895"/>
                <a:gd name="connsiteX24" fmla="*/ 81780 w 381000"/>
                <a:gd name="connsiteY24" fmla="*/ 62735 h 304895"/>
                <a:gd name="connsiteX25" fmla="*/ 5580 w 381000"/>
                <a:gd name="connsiteY25" fmla="*/ 138934 h 304895"/>
                <a:gd name="connsiteX26" fmla="*/ 272265 w 381000"/>
                <a:gd name="connsiteY26" fmla="*/ 62711 h 304895"/>
                <a:gd name="connsiteX27" fmla="*/ 297411 w 381000"/>
                <a:gd name="connsiteY27" fmla="*/ 61127 h 304895"/>
                <a:gd name="connsiteX28" fmla="*/ 299205 w 381000"/>
                <a:gd name="connsiteY28" fmla="*/ 62712 h 304895"/>
                <a:gd name="connsiteX29" fmla="*/ 375420 w 381000"/>
                <a:gd name="connsiteY29" fmla="*/ 138935 h 304895"/>
                <a:gd name="connsiteX30" fmla="*/ 376998 w 381000"/>
                <a:gd name="connsiteY30" fmla="*/ 164089 h 304895"/>
                <a:gd name="connsiteX31" fmla="*/ 375411 w 381000"/>
                <a:gd name="connsiteY31" fmla="*/ 165884 h 304895"/>
                <a:gd name="connsiteX32" fmla="*/ 299196 w 381000"/>
                <a:gd name="connsiteY32" fmla="*/ 242000 h 304895"/>
                <a:gd name="connsiteX33" fmla="*/ 272255 w 381000"/>
                <a:gd name="connsiteY33" fmla="*/ 241981 h 304895"/>
                <a:gd name="connsiteX34" fmla="*/ 270687 w 381000"/>
                <a:gd name="connsiteY34" fmla="*/ 216835 h 304895"/>
                <a:gd name="connsiteX35" fmla="*/ 272272 w 381000"/>
                <a:gd name="connsiteY35" fmla="*/ 215040 h 304895"/>
                <a:gd name="connsiteX36" fmla="*/ 335002 w 381000"/>
                <a:gd name="connsiteY36" fmla="*/ 152396 h 304895"/>
                <a:gd name="connsiteX37" fmla="*/ 272263 w 381000"/>
                <a:gd name="connsiteY37" fmla="*/ 89652 h 304895"/>
                <a:gd name="connsiteX38" fmla="*/ 272265 w 381000"/>
                <a:gd name="connsiteY38" fmla="*/ 62711 h 304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1000" h="304895">
                  <a:moveTo>
                    <a:pt x="115929" y="278343"/>
                  </a:moveTo>
                  <a:lnTo>
                    <a:pt x="230156" y="11557"/>
                  </a:lnTo>
                  <a:cubicBezTo>
                    <a:pt x="234296" y="1885"/>
                    <a:pt x="245494" y="-2598"/>
                    <a:pt x="255167" y="1542"/>
                  </a:cubicBezTo>
                  <a:cubicBezTo>
                    <a:pt x="264147" y="5388"/>
                    <a:pt x="268655" y="15318"/>
                    <a:pt x="265938" y="24460"/>
                  </a:cubicBezTo>
                  <a:lnTo>
                    <a:pt x="265180" y="26553"/>
                  </a:lnTo>
                  <a:lnTo>
                    <a:pt x="150954" y="293340"/>
                  </a:lnTo>
                  <a:cubicBezTo>
                    <a:pt x="146813" y="303011"/>
                    <a:pt x="135615" y="307494"/>
                    <a:pt x="125944" y="303354"/>
                  </a:cubicBezTo>
                  <a:cubicBezTo>
                    <a:pt x="116963" y="299508"/>
                    <a:pt x="112455" y="289579"/>
                    <a:pt x="115173" y="280435"/>
                  </a:cubicBezTo>
                  <a:lnTo>
                    <a:pt x="115929" y="278343"/>
                  </a:lnTo>
                  <a:lnTo>
                    <a:pt x="230156" y="11557"/>
                  </a:lnTo>
                  <a:lnTo>
                    <a:pt x="115929" y="278343"/>
                  </a:lnTo>
                  <a:close/>
                  <a:moveTo>
                    <a:pt x="5580" y="138934"/>
                  </a:moveTo>
                  <a:lnTo>
                    <a:pt x="81780" y="62735"/>
                  </a:lnTo>
                  <a:cubicBezTo>
                    <a:pt x="89219" y="55295"/>
                    <a:pt x="101281" y="55295"/>
                    <a:pt x="108720" y="62735"/>
                  </a:cubicBezTo>
                  <a:cubicBezTo>
                    <a:pt x="115588" y="69602"/>
                    <a:pt x="116116" y="80408"/>
                    <a:pt x="110305" y="87881"/>
                  </a:cubicBezTo>
                  <a:lnTo>
                    <a:pt x="108720" y="89675"/>
                  </a:lnTo>
                  <a:lnTo>
                    <a:pt x="45991" y="152406"/>
                  </a:lnTo>
                  <a:lnTo>
                    <a:pt x="108720" y="215134"/>
                  </a:lnTo>
                  <a:cubicBezTo>
                    <a:pt x="116160" y="222574"/>
                    <a:pt x="116160" y="234635"/>
                    <a:pt x="108720" y="242076"/>
                  </a:cubicBezTo>
                  <a:cubicBezTo>
                    <a:pt x="101853" y="248942"/>
                    <a:pt x="91047" y="249471"/>
                    <a:pt x="83574" y="243661"/>
                  </a:cubicBezTo>
                  <a:lnTo>
                    <a:pt x="81780" y="242076"/>
                  </a:lnTo>
                  <a:lnTo>
                    <a:pt x="5580" y="165876"/>
                  </a:lnTo>
                  <a:cubicBezTo>
                    <a:pt x="-1288" y="159008"/>
                    <a:pt x="-1816" y="148201"/>
                    <a:pt x="3995" y="140730"/>
                  </a:cubicBezTo>
                  <a:lnTo>
                    <a:pt x="5580" y="138934"/>
                  </a:lnTo>
                  <a:lnTo>
                    <a:pt x="81780" y="62735"/>
                  </a:lnTo>
                  <a:lnTo>
                    <a:pt x="5580" y="138934"/>
                  </a:lnTo>
                  <a:close/>
                  <a:moveTo>
                    <a:pt x="272265" y="62711"/>
                  </a:moveTo>
                  <a:cubicBezTo>
                    <a:pt x="279132" y="55844"/>
                    <a:pt x="289937" y="55316"/>
                    <a:pt x="297411" y="61127"/>
                  </a:cubicBezTo>
                  <a:lnTo>
                    <a:pt x="299205" y="62712"/>
                  </a:lnTo>
                  <a:lnTo>
                    <a:pt x="375420" y="138935"/>
                  </a:lnTo>
                  <a:cubicBezTo>
                    <a:pt x="382292" y="145805"/>
                    <a:pt x="382816" y="156618"/>
                    <a:pt x="376998" y="164089"/>
                  </a:cubicBezTo>
                  <a:lnTo>
                    <a:pt x="375411" y="165884"/>
                  </a:lnTo>
                  <a:lnTo>
                    <a:pt x="299196" y="242000"/>
                  </a:lnTo>
                  <a:cubicBezTo>
                    <a:pt x="291751" y="249433"/>
                    <a:pt x="279688" y="249425"/>
                    <a:pt x="272255" y="241981"/>
                  </a:cubicBezTo>
                  <a:cubicBezTo>
                    <a:pt x="265391" y="235109"/>
                    <a:pt x="264871" y="224302"/>
                    <a:pt x="270687" y="216835"/>
                  </a:cubicBezTo>
                  <a:lnTo>
                    <a:pt x="272272" y="215040"/>
                  </a:lnTo>
                  <a:lnTo>
                    <a:pt x="335002" y="152396"/>
                  </a:lnTo>
                  <a:lnTo>
                    <a:pt x="272263" y="89652"/>
                  </a:lnTo>
                  <a:cubicBezTo>
                    <a:pt x="264824" y="82212"/>
                    <a:pt x="264824" y="70150"/>
                    <a:pt x="272265" y="62711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8BE3DC82-FEDA-A94A-83FA-8E3BCF4EE1D7}"/>
              </a:ext>
            </a:extLst>
          </p:cNvPr>
          <p:cNvSpPr txBox="1"/>
          <p:nvPr/>
        </p:nvSpPr>
        <p:spPr>
          <a:xfrm>
            <a:off x="8136466" y="2963764"/>
            <a:ext cx="3481389" cy="43712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6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dirty="0" err="1"/>
              <a:t>WebAssembly</a:t>
            </a:r>
            <a:endParaRPr lang="en-US" dirty="0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D70B007-D874-ED20-B53A-87FF7F511D11}"/>
              </a:ext>
            </a:extLst>
          </p:cNvPr>
          <p:cNvSpPr txBox="1">
            <a:spLocks/>
          </p:cNvSpPr>
          <p:nvPr/>
        </p:nvSpPr>
        <p:spPr>
          <a:xfrm>
            <a:off x="8768982" y="3605297"/>
            <a:ext cx="2241755" cy="2497863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R="0" indent="0" defTabSz="932742" fontAlgn="auto">
              <a:lnSpc>
                <a:spcPct val="11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spc="0" baseline="0">
                <a:cs typeface="Segoe UI" panose="020B0502040204020203" pitchFamily="34" charset="0"/>
              </a:defRPr>
            </a:lvl1pPr>
            <a:lvl2pPr marR="0" indent="-228600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spc="0" baseline="0"/>
            </a:lvl2pPr>
            <a:lvl3pPr marL="657225" marR="0" indent="-20002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spc="0" baseline="0"/>
            </a:lvl3pPr>
            <a:lvl4pPr marL="842963" marR="0" indent="-1809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4pPr>
            <a:lvl5pPr marL="1023938" marR="0" indent="-168275" defTabSz="932742" fontAlgn="auto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spc="0" baseline="0"/>
            </a:lvl5pPr>
            <a:lvl6pPr marL="2565040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6pPr>
            <a:lvl7pPr marL="3031412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7pPr>
            <a:lvl8pPr marL="3497783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8pPr>
            <a:lvl9pPr marL="3964155" indent="-233186" defTabSz="932742">
              <a:spcBef>
                <a:spcPct val="20000"/>
              </a:spcBef>
              <a:buFont typeface="Arial" pitchFamily="34" charset="0"/>
              <a:buChar char="•"/>
              <a:defRPr sz="2000"/>
            </a:lvl9pPr>
          </a:lstStyle>
          <a:p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Jiterpreter</a:t>
            </a:r>
            <a:endParaRPr lang="en-US" sz="1400" dirty="0">
              <a:solidFill>
                <a:schemeClr val="tx2">
                  <a:lumMod val="50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Hot reload improvements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SIMD &amp; exception handling </a:t>
            </a:r>
            <a:b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enabled by default</a:t>
            </a:r>
          </a:p>
          <a:p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CSP compatibility</a:t>
            </a:r>
          </a:p>
          <a:p>
            <a:r>
              <a:rPr lang="en-US" sz="1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Webcil</a:t>
            </a:r>
            <a:r>
              <a:rPr lang="en-US" sz="1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packaging</a:t>
            </a:r>
          </a:p>
        </p:txBody>
      </p:sp>
    </p:spTree>
    <p:extLst>
      <p:ext uri="{BB962C8B-B14F-4D97-AF65-F5344CB8AC3E}">
        <p14:creationId xmlns:p14="http://schemas.microsoft.com/office/powerpoint/2010/main" val="7798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26D47D-84B9-4417-7794-843210B5B3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8" y="470242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Existing Blazor app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29CE872-E7A9-A062-1C93-CD91008C6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8" y="1688066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ASP.NET Core app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2B1CF7C-167E-30A0-4159-9F7D3C0CE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7" y="2905890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MVC Views / Razor Pages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528D67-DF7F-5CAD-ACA1-5275FECAA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7" y="4123714"/>
            <a:ext cx="3837709" cy="969004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Minimal APIs,</a:t>
            </a:r>
            <a:br>
              <a:rPr lang="en-US" sz="2400" dirty="0">
                <a:solidFill>
                  <a:schemeClr val="tx2"/>
                </a:solidFill>
                <a:cs typeface="Segoe UI" pitchFamily="34" charset="0"/>
              </a:rPr>
            </a:b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MVC controllers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082023F-F27C-F99E-E358-2D029A30F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4026" y="5577882"/>
            <a:ext cx="3837709" cy="732659"/>
          </a:xfrm>
          <a:prstGeom prst="roundRect">
            <a:avLst>
              <a:gd name="adj" fmla="val 4940"/>
            </a:avLst>
          </a:prstGeom>
          <a:solidFill>
            <a:srgbClr val="F4F3F5"/>
          </a:solidFill>
          <a:ln w="19050" cap="flat" cmpd="sng" algn="ctr"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r="100000" b="100000"/>
              </a:path>
              <a:tileRect l="-100000" t="-100000"/>
            </a:gradFill>
            <a:prstDash val="solid"/>
            <a:miter lim="800000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chemeClr val="tx2"/>
                </a:solidFill>
                <a:cs typeface="Segoe UI" pitchFamily="34" charset="0"/>
              </a:rPr>
              <a:t>JS-based web app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AB56AA-46AE-9F53-7910-9F66F872646A}"/>
              </a:ext>
            </a:extLst>
          </p:cNvPr>
          <p:cNvSpPr txBox="1"/>
          <p:nvPr/>
        </p:nvSpPr>
        <p:spPr>
          <a:xfrm>
            <a:off x="5179564" y="607445"/>
            <a:ext cx="2528457" cy="461665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Direct upgrade</a:t>
            </a:r>
            <a:endParaRPr lang="en-GB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C11A0F-C112-FF42-3A42-22635E72A63C}"/>
              </a:ext>
            </a:extLst>
          </p:cNvPr>
          <p:cNvSpPr txBox="1"/>
          <p:nvPr/>
        </p:nvSpPr>
        <p:spPr>
          <a:xfrm>
            <a:off x="5179564" y="1823562"/>
            <a:ext cx="3054926" cy="461665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Add Blazor pages</a:t>
            </a:r>
            <a:endParaRPr lang="en-GB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111CF-C4EE-11F1-99EF-28C196681ADA}"/>
              </a:ext>
            </a:extLst>
          </p:cNvPr>
          <p:cNvSpPr txBox="1"/>
          <p:nvPr/>
        </p:nvSpPr>
        <p:spPr>
          <a:xfrm>
            <a:off x="5179564" y="2856720"/>
            <a:ext cx="3464861" cy="830997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the &lt;component&gt; tag helper</a:t>
            </a:r>
            <a:endParaRPr lang="en-GB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78A4C2-1274-C1F1-8F17-1801D7500B6C}"/>
              </a:ext>
            </a:extLst>
          </p:cNvPr>
          <p:cNvSpPr txBox="1"/>
          <p:nvPr/>
        </p:nvSpPr>
        <p:spPr>
          <a:xfrm>
            <a:off x="5179564" y="4192717"/>
            <a:ext cx="3685715" cy="830997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Return a </a:t>
            </a:r>
            <a:r>
              <a:rPr lang="en-US" sz="2400" dirty="0" err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RazorComponentResult</a:t>
            </a:r>
            <a:endParaRPr lang="en-GB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FA221B-2272-8740-A8F8-671D852F4254}"/>
              </a:ext>
            </a:extLst>
          </p:cNvPr>
          <p:cNvSpPr txBox="1"/>
          <p:nvPr/>
        </p:nvSpPr>
        <p:spPr>
          <a:xfrm>
            <a:off x="5179564" y="5528712"/>
            <a:ext cx="3685715" cy="830997"/>
          </a:xfrm>
          <a:prstGeom prst="rect">
            <a:avLst/>
          </a:prstGeom>
          <a:noFill/>
        </p:spPr>
        <p:txBody>
          <a:bodyPr wrap="square" lIns="180000">
            <a:spAutoFit/>
          </a:bodyPr>
          <a:lstStyle/>
          <a:p>
            <a:r>
              <a:rPr lang="en-US" sz="2400" dirty="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 Blazor components as custom elements</a:t>
            </a:r>
            <a:endParaRPr lang="en-GB" sz="24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8211A8-4823-07FD-C58B-A0498222E639}"/>
              </a:ext>
            </a:extLst>
          </p:cNvPr>
          <p:cNvCxnSpPr>
            <a:stCxn id="5" idx="3"/>
            <a:endCxn id="13" idx="1"/>
          </p:cNvCxnSpPr>
          <p:nvPr/>
        </p:nvCxnSpPr>
        <p:spPr>
          <a:xfrm>
            <a:off x="4361737" y="836572"/>
            <a:ext cx="817827" cy="1706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1DE91B-97AC-9805-DB68-61F0ACDB0741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4361737" y="2054395"/>
            <a:ext cx="817827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B522F1B-4467-CB21-25AB-25E1F8F9E2E1}"/>
              </a:ext>
            </a:extLst>
          </p:cNvPr>
          <p:cNvCxnSpPr>
            <a:cxnSpLocks/>
            <a:stCxn id="8" idx="3"/>
            <a:endCxn id="15" idx="1"/>
          </p:cNvCxnSpPr>
          <p:nvPr/>
        </p:nvCxnSpPr>
        <p:spPr>
          <a:xfrm flipV="1">
            <a:off x="4361736" y="3272219"/>
            <a:ext cx="817828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334EFFC-C412-C648-9521-6B54AD66372F}"/>
              </a:ext>
            </a:extLst>
          </p:cNvPr>
          <p:cNvCxnSpPr>
            <a:cxnSpLocks/>
            <a:stCxn id="9" idx="3"/>
            <a:endCxn id="16" idx="1"/>
          </p:cNvCxnSpPr>
          <p:nvPr/>
        </p:nvCxnSpPr>
        <p:spPr>
          <a:xfrm>
            <a:off x="4361736" y="4608216"/>
            <a:ext cx="817828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386FF41-7C0D-24FF-25F7-55935181A29D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4361735" y="5944211"/>
            <a:ext cx="817829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5A75703-27D8-EC5C-E03E-B44039FD5C2A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7708021" y="838278"/>
            <a:ext cx="2046205" cy="1765356"/>
          </a:xfrm>
          <a:prstGeom prst="bentConnector3">
            <a:avLst>
              <a:gd name="adj1" fmla="val 86456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C8C9427-404C-3C28-1594-F37EF9B8E101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8234490" y="2054395"/>
            <a:ext cx="1519736" cy="899416"/>
          </a:xfrm>
          <a:prstGeom prst="bentConnector3">
            <a:avLst>
              <a:gd name="adj1" fmla="val 62034"/>
            </a:avLst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EE1FAE5-88A9-2955-D452-6B32C139229A}"/>
              </a:ext>
            </a:extLst>
          </p:cNvPr>
          <p:cNvCxnSpPr>
            <a:cxnSpLocks/>
            <a:stCxn id="15" idx="3"/>
            <a:endCxn id="78" idx="1"/>
          </p:cNvCxnSpPr>
          <p:nvPr/>
        </p:nvCxnSpPr>
        <p:spPr>
          <a:xfrm flipV="1">
            <a:off x="8644425" y="3272218"/>
            <a:ext cx="1109801" cy="1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0C98150B-2EDA-E0CE-6E95-455A7E086A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754226" y="2445835"/>
            <a:ext cx="2137699" cy="1652765"/>
          </a:xfrm>
          <a:prstGeom prst="roundRect">
            <a:avLst>
              <a:gd name="adj" fmla="val 494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 can use</a:t>
            </a:r>
          </a:p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Blazor with</a:t>
            </a:r>
          </a:p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kern="0" dirty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n-US" sz="2000" b="1" kern="0">
                <a:ln w="3175">
                  <a:noFill/>
                </a:ln>
                <a:solidFill>
                  <a:srgbClr val="FFFFFF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 8</a:t>
            </a:r>
            <a:endParaRPr lang="en-US" sz="2000" b="1" kern="0" dirty="0">
              <a:ln w="3175">
                <a:noFill/>
              </a:ln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8D741733-7CAD-B0A2-E555-EB1607631B09}"/>
              </a:ext>
            </a:extLst>
          </p:cNvPr>
          <p:cNvSpPr/>
          <p:nvPr/>
        </p:nvSpPr>
        <p:spPr>
          <a:xfrm>
            <a:off x="8888931" y="3955983"/>
            <a:ext cx="866273" cy="1949116"/>
          </a:xfrm>
          <a:custGeom>
            <a:avLst/>
            <a:gdLst>
              <a:gd name="connsiteX0" fmla="*/ 0 w 866273"/>
              <a:gd name="connsiteY0" fmla="*/ 1949116 h 1949116"/>
              <a:gd name="connsiteX1" fmla="*/ 572703 w 866273"/>
              <a:gd name="connsiteY1" fmla="*/ 1949116 h 1949116"/>
              <a:gd name="connsiteX2" fmla="*/ 572703 w 866273"/>
              <a:gd name="connsiteY2" fmla="*/ 0 h 1949116"/>
              <a:gd name="connsiteX3" fmla="*/ 866273 w 866273"/>
              <a:gd name="connsiteY3" fmla="*/ 0 h 1949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1949116">
                <a:moveTo>
                  <a:pt x="0" y="1949116"/>
                </a:moveTo>
                <a:lnTo>
                  <a:pt x="572703" y="1949116"/>
                </a:lnTo>
                <a:lnTo>
                  <a:pt x="572703" y="0"/>
                </a:lnTo>
                <a:lnTo>
                  <a:pt x="866273" y="0"/>
                </a:ln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B26DB18-BF7B-9880-7F3F-2A8F66FB36AB}"/>
              </a:ext>
            </a:extLst>
          </p:cNvPr>
          <p:cNvSpPr/>
          <p:nvPr/>
        </p:nvSpPr>
        <p:spPr>
          <a:xfrm>
            <a:off x="8865279" y="3605806"/>
            <a:ext cx="866273" cy="1178880"/>
          </a:xfrm>
          <a:custGeom>
            <a:avLst/>
            <a:gdLst>
              <a:gd name="connsiteX0" fmla="*/ 0 w 866273"/>
              <a:gd name="connsiteY0" fmla="*/ 1949116 h 1949116"/>
              <a:gd name="connsiteX1" fmla="*/ 572703 w 866273"/>
              <a:gd name="connsiteY1" fmla="*/ 1949116 h 1949116"/>
              <a:gd name="connsiteX2" fmla="*/ 572703 w 866273"/>
              <a:gd name="connsiteY2" fmla="*/ 0 h 1949116"/>
              <a:gd name="connsiteX3" fmla="*/ 866273 w 866273"/>
              <a:gd name="connsiteY3" fmla="*/ 0 h 1949116"/>
              <a:gd name="connsiteX0" fmla="*/ 0 w 866273"/>
              <a:gd name="connsiteY0" fmla="*/ 1965046 h 1965046"/>
              <a:gd name="connsiteX1" fmla="*/ 572703 w 866273"/>
              <a:gd name="connsiteY1" fmla="*/ 1965046 h 1965046"/>
              <a:gd name="connsiteX2" fmla="*/ 351322 w 866273"/>
              <a:gd name="connsiteY2" fmla="*/ 0 h 1965046"/>
              <a:gd name="connsiteX3" fmla="*/ 866273 w 866273"/>
              <a:gd name="connsiteY3" fmla="*/ 15930 h 1965046"/>
              <a:gd name="connsiteX0" fmla="*/ 0 w 866273"/>
              <a:gd name="connsiteY0" fmla="*/ 1965046 h 1966871"/>
              <a:gd name="connsiteX1" fmla="*/ 345482 w 866273"/>
              <a:gd name="connsiteY1" fmla="*/ 1966871 h 1966871"/>
              <a:gd name="connsiteX2" fmla="*/ 351322 w 866273"/>
              <a:gd name="connsiteY2" fmla="*/ 0 h 1966871"/>
              <a:gd name="connsiteX3" fmla="*/ 866273 w 866273"/>
              <a:gd name="connsiteY3" fmla="*/ 15930 h 1966871"/>
              <a:gd name="connsiteX0" fmla="*/ 0 w 866273"/>
              <a:gd name="connsiteY0" fmla="*/ 1954094 h 1955919"/>
              <a:gd name="connsiteX1" fmla="*/ 345482 w 866273"/>
              <a:gd name="connsiteY1" fmla="*/ 1955919 h 1955919"/>
              <a:gd name="connsiteX2" fmla="*/ 364558 w 866273"/>
              <a:gd name="connsiteY2" fmla="*/ 0 h 1955919"/>
              <a:gd name="connsiteX3" fmla="*/ 866273 w 866273"/>
              <a:gd name="connsiteY3" fmla="*/ 4978 h 1955919"/>
              <a:gd name="connsiteX0" fmla="*/ 0 w 866273"/>
              <a:gd name="connsiteY0" fmla="*/ 1949116 h 1950941"/>
              <a:gd name="connsiteX1" fmla="*/ 345482 w 866273"/>
              <a:gd name="connsiteY1" fmla="*/ 1950941 h 1950941"/>
              <a:gd name="connsiteX2" fmla="*/ 344704 w 866273"/>
              <a:gd name="connsiteY2" fmla="*/ 498 h 1950941"/>
              <a:gd name="connsiteX3" fmla="*/ 866273 w 866273"/>
              <a:gd name="connsiteY3" fmla="*/ 0 h 1950941"/>
              <a:gd name="connsiteX0" fmla="*/ 0 w 866273"/>
              <a:gd name="connsiteY0" fmla="*/ 1949116 h 1950941"/>
              <a:gd name="connsiteX1" fmla="*/ 345482 w 866273"/>
              <a:gd name="connsiteY1" fmla="*/ 1950941 h 1950941"/>
              <a:gd name="connsiteX2" fmla="*/ 357940 w 866273"/>
              <a:gd name="connsiteY2" fmla="*/ 5974 h 1950941"/>
              <a:gd name="connsiteX3" fmla="*/ 866273 w 866273"/>
              <a:gd name="connsiteY3" fmla="*/ 0 h 1950941"/>
              <a:gd name="connsiteX0" fmla="*/ 0 w 866273"/>
              <a:gd name="connsiteY0" fmla="*/ 1949116 h 1950941"/>
              <a:gd name="connsiteX1" fmla="*/ 345482 w 866273"/>
              <a:gd name="connsiteY1" fmla="*/ 1950941 h 1950941"/>
              <a:gd name="connsiteX2" fmla="*/ 350219 w 866273"/>
              <a:gd name="connsiteY2" fmla="*/ 4149 h 1950941"/>
              <a:gd name="connsiteX3" fmla="*/ 866273 w 866273"/>
              <a:gd name="connsiteY3" fmla="*/ 0 h 195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6273" h="1950941">
                <a:moveTo>
                  <a:pt x="0" y="1949116"/>
                </a:moveTo>
                <a:lnTo>
                  <a:pt x="345482" y="1950941"/>
                </a:lnTo>
                <a:cubicBezTo>
                  <a:pt x="347429" y="1295317"/>
                  <a:pt x="348272" y="659773"/>
                  <a:pt x="350219" y="4149"/>
                </a:cubicBezTo>
                <a:lnTo>
                  <a:pt x="866273" y="0"/>
                </a:lnTo>
              </a:path>
            </a:pathLst>
          </a:cu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03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3F1124AC-015A-7DAB-72C2-F0D7E319D36B}"/>
              </a:ext>
            </a:extLst>
          </p:cNvPr>
          <p:cNvSpPr/>
          <p:nvPr/>
        </p:nvSpPr>
        <p:spPr>
          <a:xfrm>
            <a:off x="994200" y="2507075"/>
            <a:ext cx="10227982" cy="2336668"/>
          </a:xfrm>
          <a:prstGeom prst="roundRect">
            <a:avLst>
              <a:gd name="adj" fmla="val 6373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EB2093-C8D0-7F47-8C3F-2050A878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.NET Multi-platform App UI (MAUI)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1E39639-AD9A-5308-BAA2-29FF970E7ACC}"/>
              </a:ext>
            </a:extLst>
          </p:cNvPr>
          <p:cNvGrpSpPr/>
          <p:nvPr/>
        </p:nvGrpSpPr>
        <p:grpSpPr>
          <a:xfrm>
            <a:off x="1991723" y="3113248"/>
            <a:ext cx="1079847" cy="1456822"/>
            <a:chOff x="1991723" y="3088609"/>
            <a:chExt cx="1079847" cy="1456822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1F979CF-0FD4-EFA9-8226-7C2FA41B763B}"/>
                </a:ext>
              </a:extLst>
            </p:cNvPr>
            <p:cNvGrpSpPr/>
            <p:nvPr/>
          </p:nvGrpSpPr>
          <p:grpSpPr>
            <a:xfrm>
              <a:off x="2032511" y="3088609"/>
              <a:ext cx="998270" cy="960202"/>
              <a:chOff x="1993984" y="4096207"/>
              <a:chExt cx="914402" cy="914400"/>
            </a:xfrm>
            <a:solidFill>
              <a:schemeClr val="tx1"/>
            </a:solidFill>
          </p:grpSpPr>
          <p:pic>
            <p:nvPicPr>
              <p:cNvPr id="37" name="Graphic 12" descr="Laptop outline">
                <a:extLst>
                  <a:ext uri="{FF2B5EF4-FFF2-40B4-BE49-F238E27FC236}">
                    <a16:creationId xmlns:a16="http://schemas.microsoft.com/office/drawing/2014/main" id="{52414337-F3A1-D317-FA97-BBF34A6DF0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993984" y="4096207"/>
                <a:ext cx="914402" cy="914400"/>
              </a:xfrm>
              <a:prstGeom prst="rect">
                <a:avLst/>
              </a:prstGeom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3D66B58-6E8C-3629-A59A-2358EF4037D3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2360063" y="4421084"/>
                <a:ext cx="179625" cy="186207"/>
                <a:chOff x="2360063" y="4421084"/>
                <a:chExt cx="854" cy="864"/>
              </a:xfrm>
              <a:grpFill/>
            </p:grpSpPr>
            <p:sp>
              <p:nvSpPr>
                <p:cNvPr id="39" name="Freeform 43">
                  <a:extLst>
                    <a:ext uri="{FF2B5EF4-FFF2-40B4-BE49-F238E27FC236}">
                      <a16:creationId xmlns:a16="http://schemas.microsoft.com/office/drawing/2014/main" id="{12884DB1-9F5A-3727-F4A9-738825DD7B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443" y="4421084"/>
                  <a:ext cx="474" cy="413"/>
                </a:xfrm>
                <a:custGeom>
                  <a:avLst/>
                  <a:gdLst>
                    <a:gd name="T0" fmla="*/ 0 w 474"/>
                    <a:gd name="T1" fmla="*/ 413 h 413"/>
                    <a:gd name="T2" fmla="*/ 474 w 474"/>
                    <a:gd name="T3" fmla="*/ 413 h 413"/>
                    <a:gd name="T4" fmla="*/ 474 w 474"/>
                    <a:gd name="T5" fmla="*/ 0 h 413"/>
                    <a:gd name="T6" fmla="*/ 0 w 474"/>
                    <a:gd name="T7" fmla="*/ 69 h 413"/>
                    <a:gd name="T8" fmla="*/ 0 w 474"/>
                    <a:gd name="T9" fmla="*/ 413 h 4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4" h="413">
                      <a:moveTo>
                        <a:pt x="0" y="413"/>
                      </a:moveTo>
                      <a:lnTo>
                        <a:pt x="474" y="413"/>
                      </a:lnTo>
                      <a:lnTo>
                        <a:pt x="474" y="0"/>
                      </a:lnTo>
                      <a:lnTo>
                        <a:pt x="0" y="69"/>
                      </a:lnTo>
                      <a:lnTo>
                        <a:pt x="0" y="41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0" name="Freeform 44">
                  <a:extLst>
                    <a:ext uri="{FF2B5EF4-FFF2-40B4-BE49-F238E27FC236}">
                      <a16:creationId xmlns:a16="http://schemas.microsoft.com/office/drawing/2014/main" id="{02DE3AC3-D89F-ECFE-39D7-FD1A5FBCBA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063" y="4421159"/>
                  <a:ext cx="345" cy="338"/>
                </a:xfrm>
                <a:custGeom>
                  <a:avLst/>
                  <a:gdLst>
                    <a:gd name="T0" fmla="*/ 345 w 345"/>
                    <a:gd name="T1" fmla="*/ 338 h 338"/>
                    <a:gd name="T2" fmla="*/ 345 w 345"/>
                    <a:gd name="T3" fmla="*/ 0 h 338"/>
                    <a:gd name="T4" fmla="*/ 0 w 345"/>
                    <a:gd name="T5" fmla="*/ 50 h 338"/>
                    <a:gd name="T6" fmla="*/ 0 w 345"/>
                    <a:gd name="T7" fmla="*/ 338 h 338"/>
                    <a:gd name="T8" fmla="*/ 345 w 345"/>
                    <a:gd name="T9" fmla="*/ 338 h 3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5" h="338">
                      <a:moveTo>
                        <a:pt x="345" y="338"/>
                      </a:moveTo>
                      <a:lnTo>
                        <a:pt x="345" y="0"/>
                      </a:lnTo>
                      <a:lnTo>
                        <a:pt x="0" y="50"/>
                      </a:lnTo>
                      <a:lnTo>
                        <a:pt x="0" y="338"/>
                      </a:lnTo>
                      <a:lnTo>
                        <a:pt x="345" y="3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1" name="Freeform 45">
                  <a:extLst>
                    <a:ext uri="{FF2B5EF4-FFF2-40B4-BE49-F238E27FC236}">
                      <a16:creationId xmlns:a16="http://schemas.microsoft.com/office/drawing/2014/main" id="{FA28BD8B-0C6C-5D1C-080E-817E14BEED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063" y="4421529"/>
                  <a:ext cx="345" cy="345"/>
                </a:xfrm>
                <a:custGeom>
                  <a:avLst/>
                  <a:gdLst>
                    <a:gd name="T0" fmla="*/ 345 w 345"/>
                    <a:gd name="T1" fmla="*/ 0 h 345"/>
                    <a:gd name="T2" fmla="*/ 0 w 345"/>
                    <a:gd name="T3" fmla="*/ 0 h 345"/>
                    <a:gd name="T4" fmla="*/ 0 w 345"/>
                    <a:gd name="T5" fmla="*/ 294 h 345"/>
                    <a:gd name="T6" fmla="*/ 345 w 345"/>
                    <a:gd name="T7" fmla="*/ 345 h 345"/>
                    <a:gd name="T8" fmla="*/ 345 w 345"/>
                    <a:gd name="T9" fmla="*/ 0 h 3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5" h="345">
                      <a:moveTo>
                        <a:pt x="345" y="0"/>
                      </a:moveTo>
                      <a:lnTo>
                        <a:pt x="0" y="0"/>
                      </a:lnTo>
                      <a:lnTo>
                        <a:pt x="0" y="294"/>
                      </a:lnTo>
                      <a:lnTo>
                        <a:pt x="345" y="345"/>
                      </a:lnTo>
                      <a:lnTo>
                        <a:pt x="345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42" name="Freeform 46">
                  <a:extLst>
                    <a:ext uri="{FF2B5EF4-FFF2-40B4-BE49-F238E27FC236}">
                      <a16:creationId xmlns:a16="http://schemas.microsoft.com/office/drawing/2014/main" id="{0560BBFC-60F6-366A-5EE5-3FF3E83F13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0443" y="4421529"/>
                  <a:ext cx="474" cy="419"/>
                </a:xfrm>
                <a:custGeom>
                  <a:avLst/>
                  <a:gdLst>
                    <a:gd name="T0" fmla="*/ 0 w 474"/>
                    <a:gd name="T1" fmla="*/ 0 h 419"/>
                    <a:gd name="T2" fmla="*/ 0 w 474"/>
                    <a:gd name="T3" fmla="*/ 349 h 419"/>
                    <a:gd name="T4" fmla="*/ 474 w 474"/>
                    <a:gd name="T5" fmla="*/ 419 h 419"/>
                    <a:gd name="T6" fmla="*/ 474 w 474"/>
                    <a:gd name="T7" fmla="*/ 0 h 419"/>
                    <a:gd name="T8" fmla="*/ 0 w 474"/>
                    <a:gd name="T9" fmla="*/ 0 h 4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4" h="419">
                      <a:moveTo>
                        <a:pt x="0" y="0"/>
                      </a:moveTo>
                      <a:lnTo>
                        <a:pt x="0" y="349"/>
                      </a:lnTo>
                      <a:lnTo>
                        <a:pt x="474" y="419"/>
                      </a:lnTo>
                      <a:lnTo>
                        <a:pt x="47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89617" tIns="44808" rIns="89617" bIns="4480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049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1333">
                          <a:prstClr val="white"/>
                        </a:gs>
                        <a:gs pos="8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  <p:sp>
          <p:nvSpPr>
            <p:cNvPr id="17" name="Rounded Rectangle 94">
              <a:extLst>
                <a:ext uri="{FF2B5EF4-FFF2-40B4-BE49-F238E27FC236}">
                  <a16:creationId xmlns:a16="http://schemas.microsoft.com/office/drawing/2014/main" id="{1C4D8470-9BD2-934B-D885-ADE024BBE747}"/>
                </a:ext>
              </a:extLst>
            </p:cNvPr>
            <p:cNvSpPr/>
            <p:nvPr/>
          </p:nvSpPr>
          <p:spPr bwMode="auto">
            <a:xfrm>
              <a:off x="1991723" y="3904105"/>
              <a:ext cx="1079847" cy="641326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err="1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WinUI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6C9CE46-8145-FAF8-0971-FA32E26ABE71}"/>
              </a:ext>
            </a:extLst>
          </p:cNvPr>
          <p:cNvGrpSpPr/>
          <p:nvPr/>
        </p:nvGrpSpPr>
        <p:grpSpPr>
          <a:xfrm>
            <a:off x="4255144" y="3305833"/>
            <a:ext cx="1418292" cy="1264237"/>
            <a:chOff x="4198737" y="3281194"/>
            <a:chExt cx="1418292" cy="126423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9526DEF-FA8D-3131-DCD4-C8A062CB5954}"/>
                </a:ext>
              </a:extLst>
            </p:cNvPr>
            <p:cNvGrpSpPr/>
            <p:nvPr/>
          </p:nvGrpSpPr>
          <p:grpSpPr>
            <a:xfrm>
              <a:off x="4436507" y="3281194"/>
              <a:ext cx="942753" cy="551966"/>
              <a:chOff x="3204214" y="4304685"/>
              <a:chExt cx="692769" cy="405605"/>
            </a:xfrm>
            <a:solidFill>
              <a:schemeClr val="tx1"/>
            </a:solidFill>
          </p:grpSpPr>
          <p:sp>
            <p:nvSpPr>
              <p:cNvPr id="34" name="TextBox 9">
                <a:extLst>
                  <a:ext uri="{FF2B5EF4-FFF2-40B4-BE49-F238E27FC236}">
                    <a16:creationId xmlns:a16="http://schemas.microsoft.com/office/drawing/2014/main" id="{33A2D4DC-C367-CC0E-8F71-A096DD6AC57E}"/>
                  </a:ext>
                </a:extLst>
              </p:cNvPr>
              <p:cNvSpPr txBox="1"/>
              <p:nvPr/>
            </p:nvSpPr>
            <p:spPr>
              <a:xfrm>
                <a:off x="3301311" y="4367292"/>
                <a:ext cx="514924" cy="2062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macOS</a:t>
                </a: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035B843-AA38-C646-E16F-4F8F9721EC87}"/>
                  </a:ext>
                </a:extLst>
              </p:cNvPr>
              <p:cNvSpPr/>
              <p:nvPr/>
            </p:nvSpPr>
            <p:spPr>
              <a:xfrm>
                <a:off x="3294575" y="4304685"/>
                <a:ext cx="512047" cy="333175"/>
              </a:xfrm>
              <a:custGeom>
                <a:avLst/>
                <a:gdLst>
                  <a:gd name="connsiteX0" fmla="*/ 466866 w 512047"/>
                  <a:gd name="connsiteY0" fmla="*/ 289718 h 333175"/>
                  <a:gd name="connsiteX1" fmla="*/ 45181 w 512047"/>
                  <a:gd name="connsiteY1" fmla="*/ 289718 h 333175"/>
                  <a:gd name="connsiteX2" fmla="*/ 45181 w 512047"/>
                  <a:gd name="connsiteY2" fmla="*/ 43458 h 333175"/>
                  <a:gd name="connsiteX3" fmla="*/ 466866 w 512047"/>
                  <a:gd name="connsiteY3" fmla="*/ 43458 h 333175"/>
                  <a:gd name="connsiteX4" fmla="*/ 466866 w 512047"/>
                  <a:gd name="connsiteY4" fmla="*/ 289718 h 333175"/>
                  <a:gd name="connsiteX5" fmla="*/ 512047 w 512047"/>
                  <a:gd name="connsiteY5" fmla="*/ 28972 h 333175"/>
                  <a:gd name="connsiteX6" fmla="*/ 481927 w 512047"/>
                  <a:gd name="connsiteY6" fmla="*/ 0 h 333175"/>
                  <a:gd name="connsiteX7" fmla="*/ 30120 w 512047"/>
                  <a:gd name="connsiteY7" fmla="*/ 0 h 333175"/>
                  <a:gd name="connsiteX8" fmla="*/ 0 w 512047"/>
                  <a:gd name="connsiteY8" fmla="*/ 28972 h 333175"/>
                  <a:gd name="connsiteX9" fmla="*/ 0 w 512047"/>
                  <a:gd name="connsiteY9" fmla="*/ 333176 h 333175"/>
                  <a:gd name="connsiteX10" fmla="*/ 512047 w 512047"/>
                  <a:gd name="connsiteY10" fmla="*/ 333176 h 333175"/>
                  <a:gd name="connsiteX11" fmla="*/ 512047 w 512047"/>
                  <a:gd name="connsiteY11" fmla="*/ 28972 h 333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512047" h="333175">
                    <a:moveTo>
                      <a:pt x="466866" y="289718"/>
                    </a:moveTo>
                    <a:lnTo>
                      <a:pt x="45181" y="289718"/>
                    </a:lnTo>
                    <a:lnTo>
                      <a:pt x="45181" y="43458"/>
                    </a:lnTo>
                    <a:lnTo>
                      <a:pt x="466866" y="43458"/>
                    </a:lnTo>
                    <a:lnTo>
                      <a:pt x="466866" y="289718"/>
                    </a:lnTo>
                    <a:close/>
                    <a:moveTo>
                      <a:pt x="512047" y="28972"/>
                    </a:moveTo>
                    <a:cubicBezTo>
                      <a:pt x="512047" y="13037"/>
                      <a:pt x="498493" y="0"/>
                      <a:pt x="481927" y="0"/>
                    </a:cubicBezTo>
                    <a:lnTo>
                      <a:pt x="30120" y="0"/>
                    </a:lnTo>
                    <a:cubicBezTo>
                      <a:pt x="13554" y="0"/>
                      <a:pt x="0" y="13037"/>
                      <a:pt x="0" y="28972"/>
                    </a:cubicBezTo>
                    <a:lnTo>
                      <a:pt x="0" y="333176"/>
                    </a:lnTo>
                    <a:lnTo>
                      <a:pt x="512047" y="333176"/>
                    </a:lnTo>
                    <a:lnTo>
                      <a:pt x="512047" y="28972"/>
                    </a:lnTo>
                    <a:close/>
                  </a:path>
                </a:pathLst>
              </a:custGeom>
              <a:grpFill/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78A2E76-F5D6-41DF-F425-EE3CEB7E5055}"/>
                  </a:ext>
                </a:extLst>
              </p:cNvPr>
              <p:cNvSpPr/>
              <p:nvPr/>
            </p:nvSpPr>
            <p:spPr>
              <a:xfrm>
                <a:off x="3204214" y="4666833"/>
                <a:ext cx="692769" cy="43457"/>
              </a:xfrm>
              <a:custGeom>
                <a:avLst/>
                <a:gdLst>
                  <a:gd name="connsiteX0" fmla="*/ 391565 w 692769"/>
                  <a:gd name="connsiteY0" fmla="*/ 0 h 43457"/>
                  <a:gd name="connsiteX1" fmla="*/ 391565 w 692769"/>
                  <a:gd name="connsiteY1" fmla="*/ 7243 h 43457"/>
                  <a:gd name="connsiteX2" fmla="*/ 384035 w 692769"/>
                  <a:gd name="connsiteY2" fmla="*/ 14486 h 43457"/>
                  <a:gd name="connsiteX3" fmla="*/ 308734 w 692769"/>
                  <a:gd name="connsiteY3" fmla="*/ 14486 h 43457"/>
                  <a:gd name="connsiteX4" fmla="*/ 301204 w 692769"/>
                  <a:gd name="connsiteY4" fmla="*/ 7243 h 43457"/>
                  <a:gd name="connsiteX5" fmla="*/ 301204 w 692769"/>
                  <a:gd name="connsiteY5" fmla="*/ 0 h 43457"/>
                  <a:gd name="connsiteX6" fmla="*/ 0 w 692769"/>
                  <a:gd name="connsiteY6" fmla="*/ 0 h 43457"/>
                  <a:gd name="connsiteX7" fmla="*/ 0 w 692769"/>
                  <a:gd name="connsiteY7" fmla="*/ 14486 h 43457"/>
                  <a:gd name="connsiteX8" fmla="*/ 30120 w 692769"/>
                  <a:gd name="connsiteY8" fmla="*/ 43458 h 43457"/>
                  <a:gd name="connsiteX9" fmla="*/ 662649 w 692769"/>
                  <a:gd name="connsiteY9" fmla="*/ 43458 h 43457"/>
                  <a:gd name="connsiteX10" fmla="*/ 692770 w 692769"/>
                  <a:gd name="connsiteY10" fmla="*/ 14486 h 43457"/>
                  <a:gd name="connsiteX11" fmla="*/ 692770 w 692769"/>
                  <a:gd name="connsiteY11" fmla="*/ 0 h 43457"/>
                  <a:gd name="connsiteX12" fmla="*/ 391565 w 692769"/>
                  <a:gd name="connsiteY12" fmla="*/ 0 h 434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92769" h="43457">
                    <a:moveTo>
                      <a:pt x="391565" y="0"/>
                    </a:moveTo>
                    <a:lnTo>
                      <a:pt x="391565" y="7243"/>
                    </a:lnTo>
                    <a:cubicBezTo>
                      <a:pt x="391565" y="11589"/>
                      <a:pt x="388553" y="14486"/>
                      <a:pt x="384035" y="14486"/>
                    </a:cubicBezTo>
                    <a:lnTo>
                      <a:pt x="308734" y="14486"/>
                    </a:lnTo>
                    <a:cubicBezTo>
                      <a:pt x="304216" y="14486"/>
                      <a:pt x="301204" y="11589"/>
                      <a:pt x="301204" y="7243"/>
                    </a:cubicBezTo>
                    <a:lnTo>
                      <a:pt x="301204" y="0"/>
                    </a:lnTo>
                    <a:lnTo>
                      <a:pt x="0" y="0"/>
                    </a:lnTo>
                    <a:lnTo>
                      <a:pt x="0" y="14486"/>
                    </a:lnTo>
                    <a:cubicBezTo>
                      <a:pt x="0" y="30420"/>
                      <a:pt x="13554" y="43458"/>
                      <a:pt x="30120" y="43458"/>
                    </a:cubicBezTo>
                    <a:lnTo>
                      <a:pt x="662649" y="43458"/>
                    </a:lnTo>
                    <a:cubicBezTo>
                      <a:pt x="679215" y="43458"/>
                      <a:pt x="692770" y="30420"/>
                      <a:pt x="692770" y="14486"/>
                    </a:cubicBezTo>
                    <a:lnTo>
                      <a:pt x="692770" y="0"/>
                    </a:lnTo>
                    <a:lnTo>
                      <a:pt x="391565" y="0"/>
                    </a:lnTo>
                    <a:close/>
                  </a:path>
                </a:pathLst>
              </a:custGeom>
              <a:grpFill/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sp>
          <p:nvSpPr>
            <p:cNvPr id="18" name="Rounded Rectangle 95">
              <a:extLst>
                <a:ext uri="{FF2B5EF4-FFF2-40B4-BE49-F238E27FC236}">
                  <a16:creationId xmlns:a16="http://schemas.microsoft.com/office/drawing/2014/main" id="{EC03E951-A7B4-AAAF-B0DD-6659A23E8C92}"/>
                </a:ext>
              </a:extLst>
            </p:cNvPr>
            <p:cNvSpPr/>
            <p:nvPr/>
          </p:nvSpPr>
          <p:spPr bwMode="auto">
            <a:xfrm>
              <a:off x="4198737" y="3919891"/>
              <a:ext cx="1418292" cy="625540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Mac Catalyst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AE225A2A-7833-D79D-5E7C-85BEF6B2606C}"/>
              </a:ext>
            </a:extLst>
          </p:cNvPr>
          <p:cNvGrpSpPr/>
          <p:nvPr/>
        </p:nvGrpSpPr>
        <p:grpSpPr>
          <a:xfrm>
            <a:off x="6857010" y="3222177"/>
            <a:ext cx="1079847" cy="1347893"/>
            <a:chOff x="6744195" y="3197538"/>
            <a:chExt cx="1079847" cy="1347893"/>
          </a:xfrm>
        </p:grpSpPr>
        <p:sp>
          <p:nvSpPr>
            <p:cNvPr id="29" name="TextBox 4">
              <a:extLst>
                <a:ext uri="{FF2B5EF4-FFF2-40B4-BE49-F238E27FC236}">
                  <a16:creationId xmlns:a16="http://schemas.microsoft.com/office/drawing/2014/main" id="{1A45007D-DA33-F8FA-BB3D-BB7194D1212B}"/>
                </a:ext>
              </a:extLst>
            </p:cNvPr>
            <p:cNvSpPr txBox="1"/>
            <p:nvPr/>
          </p:nvSpPr>
          <p:spPr>
            <a:xfrm>
              <a:off x="7085987" y="3392174"/>
              <a:ext cx="39626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iOS</a:t>
              </a:r>
            </a:p>
          </p:txBody>
        </p:sp>
        <p:sp>
          <p:nvSpPr>
            <p:cNvPr id="30" name="Graphic 91" descr="Smart Phone with solid fill">
              <a:extLst>
                <a:ext uri="{FF2B5EF4-FFF2-40B4-BE49-F238E27FC236}">
                  <a16:creationId xmlns:a16="http://schemas.microsoft.com/office/drawing/2014/main" id="{82A93576-3B14-04ED-0ABF-F4D52F05031D}"/>
                </a:ext>
              </a:extLst>
            </p:cNvPr>
            <p:cNvSpPr/>
            <p:nvPr/>
          </p:nvSpPr>
          <p:spPr>
            <a:xfrm>
              <a:off x="7103421" y="3197538"/>
              <a:ext cx="361394" cy="637289"/>
            </a:xfrm>
            <a:custGeom>
              <a:avLst/>
              <a:gdLst>
                <a:gd name="connsiteX0" fmla="*/ 316264 w 361445"/>
                <a:gd name="connsiteY0" fmla="*/ 550464 h 637379"/>
                <a:gd name="connsiteX1" fmla="*/ 45181 w 361445"/>
                <a:gd name="connsiteY1" fmla="*/ 550464 h 637379"/>
                <a:gd name="connsiteX2" fmla="*/ 45181 w 361445"/>
                <a:gd name="connsiteY2" fmla="*/ 86915 h 637379"/>
                <a:gd name="connsiteX3" fmla="*/ 316264 w 361445"/>
                <a:gd name="connsiteY3" fmla="*/ 86915 h 637379"/>
                <a:gd name="connsiteX4" fmla="*/ 316264 w 361445"/>
                <a:gd name="connsiteY4" fmla="*/ 550464 h 637379"/>
                <a:gd name="connsiteX5" fmla="*/ 150602 w 361445"/>
                <a:gd name="connsiteY5" fmla="*/ 28972 h 637379"/>
                <a:gd name="connsiteX6" fmla="*/ 210843 w 361445"/>
                <a:gd name="connsiteY6" fmla="*/ 28972 h 637379"/>
                <a:gd name="connsiteX7" fmla="*/ 225903 w 361445"/>
                <a:gd name="connsiteY7" fmla="*/ 43458 h 637379"/>
                <a:gd name="connsiteX8" fmla="*/ 210843 w 361445"/>
                <a:gd name="connsiteY8" fmla="*/ 57944 h 637379"/>
                <a:gd name="connsiteX9" fmla="*/ 150602 w 361445"/>
                <a:gd name="connsiteY9" fmla="*/ 57944 h 637379"/>
                <a:gd name="connsiteX10" fmla="*/ 135542 w 361445"/>
                <a:gd name="connsiteY10" fmla="*/ 43458 h 637379"/>
                <a:gd name="connsiteX11" fmla="*/ 150602 w 361445"/>
                <a:gd name="connsiteY11" fmla="*/ 28972 h 637379"/>
                <a:gd name="connsiteX12" fmla="*/ 346385 w 361445"/>
                <a:gd name="connsiteY12" fmla="*/ 0 h 637379"/>
                <a:gd name="connsiteX13" fmla="*/ 15060 w 361445"/>
                <a:gd name="connsiteY13" fmla="*/ 0 h 637379"/>
                <a:gd name="connsiteX14" fmla="*/ 0 w 361445"/>
                <a:gd name="connsiteY14" fmla="*/ 14486 h 637379"/>
                <a:gd name="connsiteX15" fmla="*/ 0 w 361445"/>
                <a:gd name="connsiteY15" fmla="*/ 622894 h 637379"/>
                <a:gd name="connsiteX16" fmla="*/ 15060 w 361445"/>
                <a:gd name="connsiteY16" fmla="*/ 637379 h 637379"/>
                <a:gd name="connsiteX17" fmla="*/ 346385 w 361445"/>
                <a:gd name="connsiteY17" fmla="*/ 637379 h 637379"/>
                <a:gd name="connsiteX18" fmla="*/ 361445 w 361445"/>
                <a:gd name="connsiteY18" fmla="*/ 622894 h 637379"/>
                <a:gd name="connsiteX19" fmla="*/ 361445 w 361445"/>
                <a:gd name="connsiteY19" fmla="*/ 14486 h 637379"/>
                <a:gd name="connsiteX20" fmla="*/ 346385 w 361445"/>
                <a:gd name="connsiteY20" fmla="*/ 0 h 63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1445" h="637379">
                  <a:moveTo>
                    <a:pt x="316264" y="550464"/>
                  </a:moveTo>
                  <a:lnTo>
                    <a:pt x="45181" y="550464"/>
                  </a:lnTo>
                  <a:lnTo>
                    <a:pt x="45181" y="86915"/>
                  </a:lnTo>
                  <a:lnTo>
                    <a:pt x="316264" y="86915"/>
                  </a:lnTo>
                  <a:lnTo>
                    <a:pt x="316264" y="550464"/>
                  </a:lnTo>
                  <a:close/>
                  <a:moveTo>
                    <a:pt x="150602" y="28972"/>
                  </a:moveTo>
                  <a:lnTo>
                    <a:pt x="210843" y="28972"/>
                  </a:lnTo>
                  <a:cubicBezTo>
                    <a:pt x="219126" y="28972"/>
                    <a:pt x="225903" y="35490"/>
                    <a:pt x="225903" y="43458"/>
                  </a:cubicBezTo>
                  <a:cubicBezTo>
                    <a:pt x="225903" y="51425"/>
                    <a:pt x="219126" y="57944"/>
                    <a:pt x="210843" y="57944"/>
                  </a:cubicBezTo>
                  <a:lnTo>
                    <a:pt x="150602" y="57944"/>
                  </a:lnTo>
                  <a:cubicBezTo>
                    <a:pt x="142319" y="57944"/>
                    <a:pt x="135542" y="51425"/>
                    <a:pt x="135542" y="43458"/>
                  </a:cubicBezTo>
                  <a:cubicBezTo>
                    <a:pt x="135542" y="35490"/>
                    <a:pt x="142319" y="28972"/>
                    <a:pt x="150602" y="28972"/>
                  </a:cubicBezTo>
                  <a:close/>
                  <a:moveTo>
                    <a:pt x="346385" y="0"/>
                  </a:moveTo>
                  <a:lnTo>
                    <a:pt x="15060" y="0"/>
                  </a:lnTo>
                  <a:cubicBezTo>
                    <a:pt x="6777" y="0"/>
                    <a:pt x="0" y="6519"/>
                    <a:pt x="0" y="14486"/>
                  </a:cubicBezTo>
                  <a:lnTo>
                    <a:pt x="0" y="622894"/>
                  </a:lnTo>
                  <a:cubicBezTo>
                    <a:pt x="0" y="630861"/>
                    <a:pt x="6777" y="637379"/>
                    <a:pt x="15060" y="637379"/>
                  </a:cubicBezTo>
                  <a:lnTo>
                    <a:pt x="346385" y="637379"/>
                  </a:lnTo>
                  <a:cubicBezTo>
                    <a:pt x="354668" y="637379"/>
                    <a:pt x="361445" y="630861"/>
                    <a:pt x="361445" y="622894"/>
                  </a:cubicBezTo>
                  <a:lnTo>
                    <a:pt x="361445" y="14486"/>
                  </a:lnTo>
                  <a:cubicBezTo>
                    <a:pt x="361445" y="6519"/>
                    <a:pt x="354668" y="0"/>
                    <a:pt x="346385" y="0"/>
                  </a:cubicBezTo>
                  <a:close/>
                </a:path>
              </a:pathLst>
            </a:custGeom>
            <a:solidFill>
              <a:schemeClr val="tx1"/>
            </a:solidFill>
            <a:ln w="744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19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0" name="Rounded Rectangle 93">
              <a:extLst>
                <a:ext uri="{FF2B5EF4-FFF2-40B4-BE49-F238E27FC236}">
                  <a16:creationId xmlns:a16="http://schemas.microsoft.com/office/drawing/2014/main" id="{8FE93C8C-B953-B969-FF80-D4BD7C608FE4}"/>
                </a:ext>
              </a:extLst>
            </p:cNvPr>
            <p:cNvSpPr/>
            <p:nvPr/>
          </p:nvSpPr>
          <p:spPr bwMode="auto">
            <a:xfrm>
              <a:off x="6744195" y="3909366"/>
              <a:ext cx="1079847" cy="63606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iOS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73F386F-EF15-23EE-1AE7-179EDB7F6C1D}"/>
              </a:ext>
            </a:extLst>
          </p:cNvPr>
          <p:cNvGrpSpPr/>
          <p:nvPr/>
        </p:nvGrpSpPr>
        <p:grpSpPr>
          <a:xfrm>
            <a:off x="9120430" y="3221114"/>
            <a:ext cx="1079847" cy="1348956"/>
            <a:chOff x="9120430" y="3196475"/>
            <a:chExt cx="1079847" cy="1348956"/>
          </a:xfrm>
        </p:grpSpPr>
        <p:grpSp>
          <p:nvGrpSpPr>
            <p:cNvPr id="44" name="Graphic 8" descr="Smart Phone outline">
              <a:extLst>
                <a:ext uri="{FF2B5EF4-FFF2-40B4-BE49-F238E27FC236}">
                  <a16:creationId xmlns:a16="http://schemas.microsoft.com/office/drawing/2014/main" id="{4ABCA2C6-AEFB-73CC-A08C-94892546BE3E}"/>
                </a:ext>
              </a:extLst>
            </p:cNvPr>
            <p:cNvGrpSpPr/>
            <p:nvPr/>
          </p:nvGrpSpPr>
          <p:grpSpPr>
            <a:xfrm>
              <a:off x="9469369" y="3196475"/>
              <a:ext cx="381969" cy="649829"/>
              <a:chOff x="5505634" y="4735657"/>
              <a:chExt cx="381969" cy="649829"/>
            </a:xfrm>
            <a:solidFill>
              <a:schemeClr val="tx1"/>
            </a:solidFill>
          </p:grpSpPr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97A61B10-25B7-509B-780B-11492C1EDEE8}"/>
                  </a:ext>
                </a:extLst>
              </p:cNvPr>
              <p:cNvSpPr/>
              <p:nvPr/>
            </p:nvSpPr>
            <p:spPr>
              <a:xfrm>
                <a:off x="5543831" y="4809480"/>
                <a:ext cx="305575" cy="502161"/>
              </a:xfrm>
              <a:custGeom>
                <a:avLst/>
                <a:gdLst>
                  <a:gd name="connsiteX0" fmla="*/ 15279 w 305575"/>
                  <a:gd name="connsiteY0" fmla="*/ 0 h 502161"/>
                  <a:gd name="connsiteX1" fmla="*/ 0 w 305575"/>
                  <a:gd name="connsiteY1" fmla="*/ 0 h 502161"/>
                  <a:gd name="connsiteX2" fmla="*/ 0 w 305575"/>
                  <a:gd name="connsiteY2" fmla="*/ 502161 h 502161"/>
                  <a:gd name="connsiteX3" fmla="*/ 305576 w 305575"/>
                  <a:gd name="connsiteY3" fmla="*/ 502161 h 502161"/>
                  <a:gd name="connsiteX4" fmla="*/ 305576 w 305575"/>
                  <a:gd name="connsiteY4" fmla="*/ 0 h 502161"/>
                  <a:gd name="connsiteX5" fmla="*/ 15279 w 305575"/>
                  <a:gd name="connsiteY5" fmla="*/ 0 h 502161"/>
                  <a:gd name="connsiteX6" fmla="*/ 290297 w 305575"/>
                  <a:gd name="connsiteY6" fmla="*/ 487396 h 502161"/>
                  <a:gd name="connsiteX7" fmla="*/ 15279 w 305575"/>
                  <a:gd name="connsiteY7" fmla="*/ 487396 h 502161"/>
                  <a:gd name="connsiteX8" fmla="*/ 15279 w 305575"/>
                  <a:gd name="connsiteY8" fmla="*/ 14765 h 502161"/>
                  <a:gd name="connsiteX9" fmla="*/ 290297 w 305575"/>
                  <a:gd name="connsiteY9" fmla="*/ 14765 h 502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5575" h="502161">
                    <a:moveTo>
                      <a:pt x="15279" y="0"/>
                    </a:moveTo>
                    <a:lnTo>
                      <a:pt x="0" y="0"/>
                    </a:lnTo>
                    <a:lnTo>
                      <a:pt x="0" y="502161"/>
                    </a:lnTo>
                    <a:lnTo>
                      <a:pt x="305576" y="502161"/>
                    </a:lnTo>
                    <a:lnTo>
                      <a:pt x="305576" y="0"/>
                    </a:lnTo>
                    <a:lnTo>
                      <a:pt x="15279" y="0"/>
                    </a:lnTo>
                    <a:close/>
                    <a:moveTo>
                      <a:pt x="290297" y="487396"/>
                    </a:moveTo>
                    <a:lnTo>
                      <a:pt x="15279" y="487396"/>
                    </a:lnTo>
                    <a:lnTo>
                      <a:pt x="15279" y="14765"/>
                    </a:lnTo>
                    <a:lnTo>
                      <a:pt x="290297" y="14765"/>
                    </a:ln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AD237996-0D30-8F38-1C97-4855FED0BC15}"/>
                  </a:ext>
                </a:extLst>
              </p:cNvPr>
              <p:cNvSpPr/>
              <p:nvPr/>
            </p:nvSpPr>
            <p:spPr>
              <a:xfrm>
                <a:off x="5505634" y="4735657"/>
                <a:ext cx="381969" cy="649829"/>
              </a:xfrm>
              <a:custGeom>
                <a:avLst/>
                <a:gdLst>
                  <a:gd name="connsiteX0" fmla="*/ 366691 w 381969"/>
                  <a:gd name="connsiteY0" fmla="*/ 0 h 649829"/>
                  <a:gd name="connsiteX1" fmla="*/ 15279 w 381969"/>
                  <a:gd name="connsiteY1" fmla="*/ 0 h 649829"/>
                  <a:gd name="connsiteX2" fmla="*/ 0 w 381969"/>
                  <a:gd name="connsiteY2" fmla="*/ 14765 h 649829"/>
                  <a:gd name="connsiteX3" fmla="*/ 0 w 381969"/>
                  <a:gd name="connsiteY3" fmla="*/ 635065 h 649829"/>
                  <a:gd name="connsiteX4" fmla="*/ 15279 w 381969"/>
                  <a:gd name="connsiteY4" fmla="*/ 649830 h 649829"/>
                  <a:gd name="connsiteX5" fmla="*/ 366691 w 381969"/>
                  <a:gd name="connsiteY5" fmla="*/ 649830 h 649829"/>
                  <a:gd name="connsiteX6" fmla="*/ 381970 w 381969"/>
                  <a:gd name="connsiteY6" fmla="*/ 635065 h 649829"/>
                  <a:gd name="connsiteX7" fmla="*/ 381970 w 381969"/>
                  <a:gd name="connsiteY7" fmla="*/ 14765 h 649829"/>
                  <a:gd name="connsiteX8" fmla="*/ 366691 w 381969"/>
                  <a:gd name="connsiteY8" fmla="*/ 0 h 649829"/>
                  <a:gd name="connsiteX9" fmla="*/ 366691 w 381969"/>
                  <a:gd name="connsiteY9" fmla="*/ 635065 h 649829"/>
                  <a:gd name="connsiteX10" fmla="*/ 15279 w 381969"/>
                  <a:gd name="connsiteY10" fmla="*/ 635065 h 649829"/>
                  <a:gd name="connsiteX11" fmla="*/ 15279 w 381969"/>
                  <a:gd name="connsiteY11" fmla="*/ 14765 h 649829"/>
                  <a:gd name="connsiteX12" fmla="*/ 366691 w 381969"/>
                  <a:gd name="connsiteY12" fmla="*/ 14765 h 649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81969" h="649829">
                    <a:moveTo>
                      <a:pt x="366691" y="0"/>
                    </a:moveTo>
                    <a:lnTo>
                      <a:pt x="15279" y="0"/>
                    </a:lnTo>
                    <a:cubicBezTo>
                      <a:pt x="6851" y="24"/>
                      <a:pt x="25" y="6620"/>
                      <a:pt x="0" y="14765"/>
                    </a:cubicBezTo>
                    <a:lnTo>
                      <a:pt x="0" y="635065"/>
                    </a:lnTo>
                    <a:cubicBezTo>
                      <a:pt x="29" y="643208"/>
                      <a:pt x="6853" y="649802"/>
                      <a:pt x="15279" y="649830"/>
                    </a:cubicBezTo>
                    <a:lnTo>
                      <a:pt x="366691" y="649830"/>
                    </a:lnTo>
                    <a:cubicBezTo>
                      <a:pt x="375115" y="649797"/>
                      <a:pt x="381936" y="643206"/>
                      <a:pt x="381970" y="635065"/>
                    </a:cubicBezTo>
                    <a:lnTo>
                      <a:pt x="381970" y="14765"/>
                    </a:lnTo>
                    <a:cubicBezTo>
                      <a:pt x="381941" y="6622"/>
                      <a:pt x="375117" y="28"/>
                      <a:pt x="366691" y="0"/>
                    </a:cubicBezTo>
                    <a:close/>
                    <a:moveTo>
                      <a:pt x="366691" y="635065"/>
                    </a:moveTo>
                    <a:lnTo>
                      <a:pt x="15279" y="635065"/>
                    </a:lnTo>
                    <a:lnTo>
                      <a:pt x="15279" y="14765"/>
                    </a:lnTo>
                    <a:lnTo>
                      <a:pt x="366691" y="14765"/>
                    </a:ln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FD9C9358-EB59-8E39-AC9A-54B0C62D9CAB}"/>
                  </a:ext>
                </a:extLst>
              </p:cNvPr>
              <p:cNvSpPr/>
              <p:nvPr/>
            </p:nvSpPr>
            <p:spPr>
              <a:xfrm>
                <a:off x="5658422" y="4772569"/>
                <a:ext cx="84033" cy="14764"/>
              </a:xfrm>
              <a:custGeom>
                <a:avLst/>
                <a:gdLst>
                  <a:gd name="connsiteX0" fmla="*/ 7639 w 84033"/>
                  <a:gd name="connsiteY0" fmla="*/ 14765 h 14764"/>
                  <a:gd name="connsiteX1" fmla="*/ 76394 w 84033"/>
                  <a:gd name="connsiteY1" fmla="*/ 14765 h 14764"/>
                  <a:gd name="connsiteX2" fmla="*/ 84033 w 84033"/>
                  <a:gd name="connsiteY2" fmla="*/ 7382 h 14764"/>
                  <a:gd name="connsiteX3" fmla="*/ 76394 w 84033"/>
                  <a:gd name="connsiteY3" fmla="*/ 0 h 14764"/>
                  <a:gd name="connsiteX4" fmla="*/ 7639 w 84033"/>
                  <a:gd name="connsiteY4" fmla="*/ 0 h 14764"/>
                  <a:gd name="connsiteX5" fmla="*/ 0 w 84033"/>
                  <a:gd name="connsiteY5" fmla="*/ 7382 h 14764"/>
                  <a:gd name="connsiteX6" fmla="*/ 7639 w 84033"/>
                  <a:gd name="connsiteY6" fmla="*/ 14765 h 1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033" h="14764">
                    <a:moveTo>
                      <a:pt x="7639" y="14765"/>
                    </a:moveTo>
                    <a:lnTo>
                      <a:pt x="76394" y="14765"/>
                    </a:lnTo>
                    <a:cubicBezTo>
                      <a:pt x="80613" y="14765"/>
                      <a:pt x="84033" y="11460"/>
                      <a:pt x="84033" y="7382"/>
                    </a:cubicBezTo>
                    <a:cubicBezTo>
                      <a:pt x="84033" y="3305"/>
                      <a:pt x="80613" y="0"/>
                      <a:pt x="76394" y="0"/>
                    </a:cubicBezTo>
                    <a:lnTo>
                      <a:pt x="7639" y="0"/>
                    </a:lnTo>
                    <a:cubicBezTo>
                      <a:pt x="3420" y="0"/>
                      <a:pt x="0" y="3305"/>
                      <a:pt x="0" y="7382"/>
                    </a:cubicBezTo>
                    <a:cubicBezTo>
                      <a:pt x="0" y="11460"/>
                      <a:pt x="3420" y="14765"/>
                      <a:pt x="7639" y="14765"/>
                    </a:cubicBezTo>
                    <a:close/>
                  </a:path>
                </a:pathLst>
              </a:custGeom>
              <a:grpFill/>
              <a:ln w="75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  <p:sp>
          <p:nvSpPr>
            <p:cNvPr id="19" name="Rounded Rectangle 96">
              <a:extLst>
                <a:ext uri="{FF2B5EF4-FFF2-40B4-BE49-F238E27FC236}">
                  <a16:creationId xmlns:a16="http://schemas.microsoft.com/office/drawing/2014/main" id="{032B493C-4C28-B707-B0ED-927598049ABA}"/>
                </a:ext>
              </a:extLst>
            </p:cNvPr>
            <p:cNvSpPr/>
            <p:nvPr/>
          </p:nvSpPr>
          <p:spPr bwMode="auto">
            <a:xfrm>
              <a:off x="9120430" y="3909366"/>
              <a:ext cx="1079847" cy="636065"/>
            </a:xfrm>
            <a:prstGeom prst="roundRect">
              <a:avLst/>
            </a:prstGeom>
            <a:noFill/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71989" tIns="107985" rIns="71989" bIns="10798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293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Android</a:t>
              </a:r>
            </a:p>
          </p:txBody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133A7080-CBCF-987F-C9EC-4C99D7216F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43672" y="3383656"/>
              <a:ext cx="233362" cy="276225"/>
            </a:xfrm>
            <a:custGeom>
              <a:avLst/>
              <a:gdLst>
                <a:gd name="T0" fmla="*/ 91 w 1248"/>
                <a:gd name="T1" fmla="*/ 479 h 1476"/>
                <a:gd name="T2" fmla="*/ 0 w 1248"/>
                <a:gd name="T3" fmla="*/ 570 h 1476"/>
                <a:gd name="T4" fmla="*/ 0 w 1248"/>
                <a:gd name="T5" fmla="*/ 950 h 1476"/>
                <a:gd name="T6" fmla="*/ 91 w 1248"/>
                <a:gd name="T7" fmla="*/ 1041 h 1476"/>
                <a:gd name="T8" fmla="*/ 182 w 1248"/>
                <a:gd name="T9" fmla="*/ 950 h 1476"/>
                <a:gd name="T10" fmla="*/ 182 w 1248"/>
                <a:gd name="T11" fmla="*/ 570 h 1476"/>
                <a:gd name="T12" fmla="*/ 91 w 1248"/>
                <a:gd name="T13" fmla="*/ 479 h 1476"/>
                <a:gd name="T14" fmla="*/ 825 w 1248"/>
                <a:gd name="T15" fmla="*/ 137 h 1476"/>
                <a:gd name="T16" fmla="*/ 888 w 1248"/>
                <a:gd name="T17" fmla="*/ 21 h 1476"/>
                <a:gd name="T18" fmla="*/ 883 w 1248"/>
                <a:gd name="T19" fmla="*/ 4 h 1476"/>
                <a:gd name="T20" fmla="*/ 866 w 1248"/>
                <a:gd name="T21" fmla="*/ 9 h 1476"/>
                <a:gd name="T22" fmla="*/ 802 w 1248"/>
                <a:gd name="T23" fmla="*/ 126 h 1476"/>
                <a:gd name="T24" fmla="*/ 624 w 1248"/>
                <a:gd name="T25" fmla="*/ 88 h 1476"/>
                <a:gd name="T26" fmla="*/ 446 w 1248"/>
                <a:gd name="T27" fmla="*/ 126 h 1476"/>
                <a:gd name="T28" fmla="*/ 382 w 1248"/>
                <a:gd name="T29" fmla="*/ 9 h 1476"/>
                <a:gd name="T30" fmla="*/ 365 w 1248"/>
                <a:gd name="T31" fmla="*/ 4 h 1476"/>
                <a:gd name="T32" fmla="*/ 360 w 1248"/>
                <a:gd name="T33" fmla="*/ 21 h 1476"/>
                <a:gd name="T34" fmla="*/ 423 w 1248"/>
                <a:gd name="T35" fmla="*/ 137 h 1476"/>
                <a:gd name="T36" fmla="*/ 214 w 1248"/>
                <a:gd name="T37" fmla="*/ 464 h 1476"/>
                <a:gd name="T38" fmla="*/ 1033 w 1248"/>
                <a:gd name="T39" fmla="*/ 464 h 1476"/>
                <a:gd name="T40" fmla="*/ 825 w 1248"/>
                <a:gd name="T41" fmla="*/ 137 h 1476"/>
                <a:gd name="T42" fmla="*/ 437 w 1248"/>
                <a:gd name="T43" fmla="*/ 316 h 1476"/>
                <a:gd name="T44" fmla="*/ 403 w 1248"/>
                <a:gd name="T45" fmla="*/ 281 h 1476"/>
                <a:gd name="T46" fmla="*/ 437 w 1248"/>
                <a:gd name="T47" fmla="*/ 247 h 1476"/>
                <a:gd name="T48" fmla="*/ 472 w 1248"/>
                <a:gd name="T49" fmla="*/ 281 h 1476"/>
                <a:gd name="T50" fmla="*/ 437 w 1248"/>
                <a:gd name="T51" fmla="*/ 316 h 1476"/>
                <a:gd name="T52" fmla="*/ 810 w 1248"/>
                <a:gd name="T53" fmla="*/ 316 h 1476"/>
                <a:gd name="T54" fmla="*/ 776 w 1248"/>
                <a:gd name="T55" fmla="*/ 281 h 1476"/>
                <a:gd name="T56" fmla="*/ 810 w 1248"/>
                <a:gd name="T57" fmla="*/ 247 h 1476"/>
                <a:gd name="T58" fmla="*/ 845 w 1248"/>
                <a:gd name="T59" fmla="*/ 281 h 1476"/>
                <a:gd name="T60" fmla="*/ 810 w 1248"/>
                <a:gd name="T61" fmla="*/ 316 h 1476"/>
                <a:gd name="T62" fmla="*/ 217 w 1248"/>
                <a:gd name="T63" fmla="*/ 496 h 1476"/>
                <a:gd name="T64" fmla="*/ 218 w 1248"/>
                <a:gd name="T65" fmla="*/ 1086 h 1476"/>
                <a:gd name="T66" fmla="*/ 315 w 1248"/>
                <a:gd name="T67" fmla="*/ 1183 h 1476"/>
                <a:gd name="T68" fmla="*/ 381 w 1248"/>
                <a:gd name="T69" fmla="*/ 1183 h 1476"/>
                <a:gd name="T70" fmla="*/ 381 w 1248"/>
                <a:gd name="T71" fmla="*/ 1385 h 1476"/>
                <a:gd name="T72" fmla="*/ 472 w 1248"/>
                <a:gd name="T73" fmla="*/ 1476 h 1476"/>
                <a:gd name="T74" fmla="*/ 563 w 1248"/>
                <a:gd name="T75" fmla="*/ 1385 h 1476"/>
                <a:gd name="T76" fmla="*/ 563 w 1248"/>
                <a:gd name="T77" fmla="*/ 1183 h 1476"/>
                <a:gd name="T78" fmla="*/ 685 w 1248"/>
                <a:gd name="T79" fmla="*/ 1183 h 1476"/>
                <a:gd name="T80" fmla="*/ 685 w 1248"/>
                <a:gd name="T81" fmla="*/ 1385 h 1476"/>
                <a:gd name="T82" fmla="*/ 776 w 1248"/>
                <a:gd name="T83" fmla="*/ 1476 h 1476"/>
                <a:gd name="T84" fmla="*/ 867 w 1248"/>
                <a:gd name="T85" fmla="*/ 1385 h 1476"/>
                <a:gd name="T86" fmla="*/ 867 w 1248"/>
                <a:gd name="T87" fmla="*/ 1183 h 1476"/>
                <a:gd name="T88" fmla="*/ 934 w 1248"/>
                <a:gd name="T89" fmla="*/ 1183 h 1476"/>
                <a:gd name="T90" fmla="*/ 1031 w 1248"/>
                <a:gd name="T91" fmla="*/ 1086 h 1476"/>
                <a:gd name="T92" fmla="*/ 1031 w 1248"/>
                <a:gd name="T93" fmla="*/ 496 h 1476"/>
                <a:gd name="T94" fmla="*/ 217 w 1248"/>
                <a:gd name="T95" fmla="*/ 496 h 1476"/>
                <a:gd name="T96" fmla="*/ 1248 w 1248"/>
                <a:gd name="T97" fmla="*/ 569 h 1476"/>
                <a:gd name="T98" fmla="*/ 1157 w 1248"/>
                <a:gd name="T99" fmla="*/ 479 h 1476"/>
                <a:gd name="T100" fmla="*/ 1066 w 1248"/>
                <a:gd name="T101" fmla="*/ 570 h 1476"/>
                <a:gd name="T102" fmla="*/ 1066 w 1248"/>
                <a:gd name="T103" fmla="*/ 950 h 1476"/>
                <a:gd name="T104" fmla="*/ 1157 w 1248"/>
                <a:gd name="T105" fmla="*/ 1041 h 1476"/>
                <a:gd name="T106" fmla="*/ 1248 w 1248"/>
                <a:gd name="T107" fmla="*/ 950 h 1476"/>
                <a:gd name="T108" fmla="*/ 1248 w 1248"/>
                <a:gd name="T109" fmla="*/ 569 h 1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48" h="1476">
                  <a:moveTo>
                    <a:pt x="91" y="479"/>
                  </a:moveTo>
                  <a:cubicBezTo>
                    <a:pt x="41" y="479"/>
                    <a:pt x="0" y="519"/>
                    <a:pt x="0" y="570"/>
                  </a:cubicBezTo>
                  <a:cubicBezTo>
                    <a:pt x="0" y="950"/>
                    <a:pt x="0" y="950"/>
                    <a:pt x="0" y="950"/>
                  </a:cubicBezTo>
                  <a:cubicBezTo>
                    <a:pt x="0" y="1001"/>
                    <a:pt x="41" y="1041"/>
                    <a:pt x="91" y="1041"/>
                  </a:cubicBezTo>
                  <a:cubicBezTo>
                    <a:pt x="142" y="1041"/>
                    <a:pt x="182" y="1001"/>
                    <a:pt x="182" y="950"/>
                  </a:cubicBezTo>
                  <a:cubicBezTo>
                    <a:pt x="182" y="570"/>
                    <a:pt x="182" y="570"/>
                    <a:pt x="182" y="570"/>
                  </a:cubicBezTo>
                  <a:cubicBezTo>
                    <a:pt x="182" y="519"/>
                    <a:pt x="141" y="479"/>
                    <a:pt x="91" y="479"/>
                  </a:cubicBezTo>
                  <a:moveTo>
                    <a:pt x="825" y="137"/>
                  </a:moveTo>
                  <a:cubicBezTo>
                    <a:pt x="888" y="21"/>
                    <a:pt x="888" y="21"/>
                    <a:pt x="888" y="21"/>
                  </a:cubicBezTo>
                  <a:cubicBezTo>
                    <a:pt x="892" y="15"/>
                    <a:pt x="889" y="7"/>
                    <a:pt x="883" y="4"/>
                  </a:cubicBezTo>
                  <a:cubicBezTo>
                    <a:pt x="877" y="0"/>
                    <a:pt x="869" y="3"/>
                    <a:pt x="866" y="9"/>
                  </a:cubicBezTo>
                  <a:cubicBezTo>
                    <a:pt x="802" y="126"/>
                    <a:pt x="802" y="126"/>
                    <a:pt x="802" y="126"/>
                  </a:cubicBezTo>
                  <a:cubicBezTo>
                    <a:pt x="748" y="102"/>
                    <a:pt x="688" y="88"/>
                    <a:pt x="624" y="88"/>
                  </a:cubicBezTo>
                  <a:cubicBezTo>
                    <a:pt x="560" y="88"/>
                    <a:pt x="500" y="102"/>
                    <a:pt x="446" y="126"/>
                  </a:cubicBezTo>
                  <a:cubicBezTo>
                    <a:pt x="382" y="9"/>
                    <a:pt x="382" y="9"/>
                    <a:pt x="382" y="9"/>
                  </a:cubicBezTo>
                  <a:cubicBezTo>
                    <a:pt x="378" y="3"/>
                    <a:pt x="371" y="0"/>
                    <a:pt x="365" y="4"/>
                  </a:cubicBezTo>
                  <a:cubicBezTo>
                    <a:pt x="358" y="7"/>
                    <a:pt x="356" y="15"/>
                    <a:pt x="360" y="21"/>
                  </a:cubicBezTo>
                  <a:cubicBezTo>
                    <a:pt x="423" y="137"/>
                    <a:pt x="423" y="137"/>
                    <a:pt x="423" y="137"/>
                  </a:cubicBezTo>
                  <a:cubicBezTo>
                    <a:pt x="298" y="201"/>
                    <a:pt x="214" y="324"/>
                    <a:pt x="214" y="464"/>
                  </a:cubicBezTo>
                  <a:cubicBezTo>
                    <a:pt x="1033" y="464"/>
                    <a:pt x="1033" y="464"/>
                    <a:pt x="1033" y="464"/>
                  </a:cubicBezTo>
                  <a:cubicBezTo>
                    <a:pt x="1033" y="323"/>
                    <a:pt x="949" y="201"/>
                    <a:pt x="825" y="137"/>
                  </a:cubicBezTo>
                  <a:moveTo>
                    <a:pt x="437" y="316"/>
                  </a:moveTo>
                  <a:cubicBezTo>
                    <a:pt x="419" y="316"/>
                    <a:pt x="403" y="300"/>
                    <a:pt x="403" y="281"/>
                  </a:cubicBezTo>
                  <a:cubicBezTo>
                    <a:pt x="403" y="263"/>
                    <a:pt x="419" y="247"/>
                    <a:pt x="437" y="247"/>
                  </a:cubicBezTo>
                  <a:cubicBezTo>
                    <a:pt x="456" y="247"/>
                    <a:pt x="472" y="263"/>
                    <a:pt x="472" y="281"/>
                  </a:cubicBezTo>
                  <a:cubicBezTo>
                    <a:pt x="472" y="300"/>
                    <a:pt x="456" y="316"/>
                    <a:pt x="437" y="316"/>
                  </a:cubicBezTo>
                  <a:moveTo>
                    <a:pt x="810" y="316"/>
                  </a:moveTo>
                  <a:cubicBezTo>
                    <a:pt x="791" y="316"/>
                    <a:pt x="776" y="300"/>
                    <a:pt x="776" y="281"/>
                  </a:cubicBezTo>
                  <a:cubicBezTo>
                    <a:pt x="776" y="263"/>
                    <a:pt x="791" y="247"/>
                    <a:pt x="810" y="247"/>
                  </a:cubicBezTo>
                  <a:cubicBezTo>
                    <a:pt x="829" y="247"/>
                    <a:pt x="845" y="263"/>
                    <a:pt x="845" y="281"/>
                  </a:cubicBezTo>
                  <a:cubicBezTo>
                    <a:pt x="845" y="300"/>
                    <a:pt x="829" y="316"/>
                    <a:pt x="810" y="316"/>
                  </a:cubicBezTo>
                  <a:moveTo>
                    <a:pt x="217" y="496"/>
                  </a:moveTo>
                  <a:cubicBezTo>
                    <a:pt x="218" y="1086"/>
                    <a:pt x="218" y="1086"/>
                    <a:pt x="218" y="1086"/>
                  </a:cubicBezTo>
                  <a:cubicBezTo>
                    <a:pt x="218" y="1140"/>
                    <a:pt x="261" y="1183"/>
                    <a:pt x="315" y="1183"/>
                  </a:cubicBezTo>
                  <a:cubicBezTo>
                    <a:pt x="381" y="1183"/>
                    <a:pt x="381" y="1183"/>
                    <a:pt x="381" y="1183"/>
                  </a:cubicBezTo>
                  <a:cubicBezTo>
                    <a:pt x="381" y="1385"/>
                    <a:pt x="381" y="1385"/>
                    <a:pt x="381" y="1385"/>
                  </a:cubicBezTo>
                  <a:cubicBezTo>
                    <a:pt x="381" y="1435"/>
                    <a:pt x="422" y="1476"/>
                    <a:pt x="472" y="1476"/>
                  </a:cubicBezTo>
                  <a:cubicBezTo>
                    <a:pt x="522" y="1476"/>
                    <a:pt x="563" y="1435"/>
                    <a:pt x="563" y="1385"/>
                  </a:cubicBezTo>
                  <a:cubicBezTo>
                    <a:pt x="563" y="1183"/>
                    <a:pt x="563" y="1183"/>
                    <a:pt x="563" y="1183"/>
                  </a:cubicBezTo>
                  <a:cubicBezTo>
                    <a:pt x="685" y="1183"/>
                    <a:pt x="685" y="1183"/>
                    <a:pt x="685" y="1183"/>
                  </a:cubicBezTo>
                  <a:cubicBezTo>
                    <a:pt x="685" y="1385"/>
                    <a:pt x="685" y="1385"/>
                    <a:pt x="685" y="1385"/>
                  </a:cubicBezTo>
                  <a:cubicBezTo>
                    <a:pt x="685" y="1435"/>
                    <a:pt x="726" y="1476"/>
                    <a:pt x="776" y="1476"/>
                  </a:cubicBezTo>
                  <a:cubicBezTo>
                    <a:pt x="827" y="1476"/>
                    <a:pt x="867" y="1435"/>
                    <a:pt x="867" y="1385"/>
                  </a:cubicBezTo>
                  <a:cubicBezTo>
                    <a:pt x="867" y="1183"/>
                    <a:pt x="867" y="1183"/>
                    <a:pt x="867" y="1183"/>
                  </a:cubicBezTo>
                  <a:cubicBezTo>
                    <a:pt x="934" y="1183"/>
                    <a:pt x="934" y="1183"/>
                    <a:pt x="934" y="1183"/>
                  </a:cubicBezTo>
                  <a:cubicBezTo>
                    <a:pt x="987" y="1183"/>
                    <a:pt x="1031" y="1140"/>
                    <a:pt x="1031" y="1086"/>
                  </a:cubicBezTo>
                  <a:cubicBezTo>
                    <a:pt x="1031" y="496"/>
                    <a:pt x="1031" y="496"/>
                    <a:pt x="1031" y="496"/>
                  </a:cubicBezTo>
                  <a:lnTo>
                    <a:pt x="217" y="496"/>
                  </a:lnTo>
                  <a:close/>
                  <a:moveTo>
                    <a:pt x="1248" y="569"/>
                  </a:moveTo>
                  <a:cubicBezTo>
                    <a:pt x="1248" y="519"/>
                    <a:pt x="1207" y="479"/>
                    <a:pt x="1157" y="479"/>
                  </a:cubicBezTo>
                  <a:cubicBezTo>
                    <a:pt x="1106" y="479"/>
                    <a:pt x="1066" y="519"/>
                    <a:pt x="1066" y="570"/>
                  </a:cubicBezTo>
                  <a:cubicBezTo>
                    <a:pt x="1066" y="950"/>
                    <a:pt x="1066" y="950"/>
                    <a:pt x="1066" y="950"/>
                  </a:cubicBezTo>
                  <a:cubicBezTo>
                    <a:pt x="1066" y="1001"/>
                    <a:pt x="1106" y="1041"/>
                    <a:pt x="1157" y="1041"/>
                  </a:cubicBezTo>
                  <a:cubicBezTo>
                    <a:pt x="1207" y="1041"/>
                    <a:pt x="1248" y="1001"/>
                    <a:pt x="1248" y="950"/>
                  </a:cubicBezTo>
                  <a:lnTo>
                    <a:pt x="1248" y="569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8498EDA-D6B8-5483-8BE5-806A5F1AD33A}"/>
              </a:ext>
            </a:extLst>
          </p:cNvPr>
          <p:cNvSpPr txBox="1"/>
          <p:nvPr/>
        </p:nvSpPr>
        <p:spPr>
          <a:xfrm>
            <a:off x="588263" y="2242365"/>
            <a:ext cx="11018520" cy="515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</p:txBody>
      </p:sp>
    </p:spTree>
    <p:extLst>
      <p:ext uri="{BB962C8B-B14F-4D97-AF65-F5344CB8AC3E}">
        <p14:creationId xmlns:p14="http://schemas.microsoft.com/office/powerpoint/2010/main" val="25136314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96B24"/>
      </a:accent1>
      <a:accent2>
        <a:srgbClr val="4EA72E"/>
      </a:accent2>
      <a:accent3>
        <a:srgbClr val="156082"/>
      </a:accent3>
      <a:accent4>
        <a:srgbClr val="0F9ED5"/>
      </a:accent4>
      <a:accent5>
        <a:srgbClr val="A02B93"/>
      </a:accent5>
      <a:accent6>
        <a:srgbClr val="E97132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97E0A228-C590-4D20-B05F-A6BF04A054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1_Office Theme</Template>
  <TotalTime>886</TotalTime>
  <Words>716</Words>
  <Application>Microsoft Office PowerPoint</Application>
  <PresentationFormat>Widescreen</PresentationFormat>
  <Paragraphs>159</Paragraphs>
  <Slides>16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16</vt:i4>
      </vt:variant>
    </vt:vector>
  </HeadingPairs>
  <TitlesOfParts>
    <vt:vector size="34" baseType="lpstr">
      <vt:lpstr>Aptos</vt:lpstr>
      <vt:lpstr>Segoe UI Semibold</vt:lpstr>
      <vt:lpstr>Space Grotesk Medium</vt:lpstr>
      <vt:lpstr>Arial</vt:lpstr>
      <vt:lpstr>Open Sans</vt:lpstr>
      <vt:lpstr>Aptos Display</vt:lpstr>
      <vt:lpstr>Wingdings</vt:lpstr>
      <vt:lpstr>Calibri</vt:lpstr>
      <vt:lpstr>Segoe UI Variable Display</vt:lpstr>
      <vt:lpstr>Open Sans SemiBold</vt:lpstr>
      <vt:lpstr>Consolas</vt:lpstr>
      <vt:lpstr>Segoe UI</vt:lpstr>
      <vt:lpstr>Open Sans</vt:lpstr>
      <vt:lpstr>Calibri Light</vt:lpstr>
      <vt:lpstr>1_Office Theme</vt:lpstr>
      <vt:lpstr>Office Theme</vt:lpstr>
      <vt:lpstr>Office Theme</vt:lpstr>
      <vt:lpstr>1_Office Theme</vt:lpstr>
      <vt:lpstr>PowerPoint Presentation</vt:lpstr>
      <vt:lpstr>Blazor: Everything &amp; Everywhere  Matthew Leibowitz – .NET MAUI Engineer at Microsoft @mattleibow</vt:lpstr>
      <vt:lpstr>Build rich interactive web UI with Blazor</vt:lpstr>
      <vt:lpstr>Build web apps faster with Blazor</vt:lpstr>
      <vt:lpstr>Full stack web UI with Blazor</vt:lpstr>
      <vt:lpstr>PowerPoint Presentation</vt:lpstr>
      <vt:lpstr>Frontend web development with Blazor in .NET 8</vt:lpstr>
      <vt:lpstr>PowerPoint Presentation</vt:lpstr>
      <vt:lpstr>.NET Multi-platform App UI (MAUI)</vt:lpstr>
      <vt:lpstr>Build anything with a unified platform</vt:lpstr>
      <vt:lpstr>.NET offers choice for developers</vt:lpstr>
      <vt:lpstr>Blazor hybrid apps</vt:lpstr>
      <vt:lpstr>Blazor in .NET 8</vt:lpstr>
      <vt:lpstr>PowerPoint Presentation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Kitty Moujaes (ALLOVUS DESIGN INC)</dc:creator>
  <cp:lastModifiedBy>Matthew Leibowitz</cp:lastModifiedBy>
  <cp:revision>28</cp:revision>
  <dcterms:created xsi:type="dcterms:W3CDTF">2023-09-13T17:25:02Z</dcterms:created>
  <dcterms:modified xsi:type="dcterms:W3CDTF">2023-11-24T01:27:52Z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etDate">
    <vt:lpwstr>2020-08-18T20:47:28Z</vt:lpwstr>
  </property>
  <property fmtid="{D5CDD505-2E9C-101B-9397-08002B2CF9AE}" pid="4" name="MSIP_Label_f42aa342-8706-4288-bd11-ebb85995028c_Method">
    <vt:lpwstr>Standard</vt:lpwstr>
  </property>
  <property fmtid="{D5CDD505-2E9C-101B-9397-08002B2CF9AE}" pid="5" name="MSIP_Label_f42aa342-8706-4288-bd11-ebb85995028c_Name">
    <vt:lpwstr>Internal</vt:lpwstr>
  </property>
  <property fmtid="{D5CDD505-2E9C-101B-9397-08002B2CF9AE}" pid="6" name="MSIP_Label_f42aa342-8706-4288-bd11-ebb85995028c_SiteId">
    <vt:lpwstr>72f988bf-86f1-41af-91ab-2d7cd011db47</vt:lpwstr>
  </property>
  <property fmtid="{D5CDD505-2E9C-101B-9397-08002B2CF9AE}" pid="7" name="MSIP_Label_f42aa342-8706-4288-bd11-ebb85995028c_ActionId">
    <vt:lpwstr>06d97514-35aa-40cb-92b9-00001d762660</vt:lpwstr>
  </property>
  <property fmtid="{D5CDD505-2E9C-101B-9397-08002B2CF9AE}" pid="8" name="MSIP_Label_f42aa342-8706-4288-bd11-ebb85995028c_ContentBits">
    <vt:lpwstr>0</vt:lpwstr>
  </property>
</Properties>
</file>